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FFDA1CF_9FAA3158.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7FFDA208_BA6C1D16.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4"/>
    <p:sldMasterId id="2147483664" r:id="rId5"/>
    <p:sldMasterId id="2147483690" r:id="rId6"/>
    <p:sldMasterId id="2147483662" r:id="rId7"/>
    <p:sldMasterId id="2147483720" r:id="rId8"/>
    <p:sldMasterId id="2147483731" r:id="rId9"/>
    <p:sldMasterId id="2147483745" r:id="rId10"/>
  </p:sldMasterIdLst>
  <p:notesMasterIdLst>
    <p:notesMasterId r:id="rId36"/>
  </p:notesMasterIdLst>
  <p:sldIdLst>
    <p:sldId id="281" r:id="rId11"/>
    <p:sldId id="2144328136" r:id="rId12"/>
    <p:sldId id="2147328463" r:id="rId13"/>
    <p:sldId id="2147328524" r:id="rId14"/>
    <p:sldId id="2147328523" r:id="rId15"/>
    <p:sldId id="290" r:id="rId16"/>
    <p:sldId id="2147328493" r:id="rId17"/>
    <p:sldId id="2147328522" r:id="rId18"/>
    <p:sldId id="2147328489" r:id="rId19"/>
    <p:sldId id="2147328518" r:id="rId20"/>
    <p:sldId id="2147328519" r:id="rId21"/>
    <p:sldId id="2147328520" r:id="rId22"/>
    <p:sldId id="2147328521" r:id="rId23"/>
    <p:sldId id="2147328525" r:id="rId24"/>
    <p:sldId id="2147328526" r:id="rId25"/>
    <p:sldId id="2147328500" r:id="rId26"/>
    <p:sldId id="2147328514" r:id="rId27"/>
    <p:sldId id="2147328510" r:id="rId28"/>
    <p:sldId id="2147328527" r:id="rId29"/>
    <p:sldId id="2147328516" r:id="rId30"/>
    <p:sldId id="269" r:id="rId31"/>
    <p:sldId id="267" r:id="rId32"/>
    <p:sldId id="266" r:id="rId33"/>
    <p:sldId id="2144328238" r:id="rId34"/>
    <p:sldId id="26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EE734F-CDDA-4394-9E54-1D3D3D55315F}" name="Amy Obee" initials="AO" userId="S::amy.obee@npl.co.uk::abe79c5d-8290-4ab3-a1f4-cbe040937e4a" providerId="AD"/>
  <p188:author id="{6D254869-6E23-A77B-CA08-460B8BEA0DBA}" name="Rachel Godun" initials="RG" userId="S::rachel.godun@npl.co.uk::cf6dbb3b-f59a-4f4c-a5c4-62c61506b75d" providerId="AD"/>
  <p188:author id="{16EDAAF7-EFC2-4DF3-1FD7-95FE278DB6FD}" name="Andrew Pollard" initials="AP" userId="S::andrew.pollard@npl.co.uk::132920af-d16c-4373-8214-607e637dfdd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1336"/>
    <a:srgbClr val="00A3E6"/>
    <a:srgbClr val="00A4E6"/>
    <a:srgbClr val="007ACC"/>
    <a:srgbClr val="C087D6"/>
    <a:srgbClr val="00B3DB"/>
    <a:srgbClr val="00B3FC"/>
    <a:srgbClr val="00D3FC"/>
    <a:srgbClr val="97D700"/>
    <a:srgbClr val="F070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927C86-A298-4FC1-BF2F-84EF1956A084}" v="1" dt="2025-05-20T08:04:31.149"/>
    <p1510:client id="{42E2DAF7-9057-47AA-8774-F72C1B29E452}" v="37" dt="2025-05-19T21:23:13.977"/>
    <p1510:client id="{83E95F6C-A8E2-EAEC-32F5-167DC61BDFE0}" v="14" dt="2025-05-20T08:18:59.567"/>
    <p1510:client id="{88A4AB7A-FCA8-440D-B003-C1397B09381D}" v="15" dt="2025-05-20T08:22:27.818"/>
    <p1510:client id="{A7CF7ACF-8281-CA10-3353-4146E27A614A}" v="3" dt="2025-05-20T08:24:31.4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theme" Target="theme/theme1.xml"/><Relationship Id="rId21" Type="http://schemas.openxmlformats.org/officeDocument/2006/relationships/slide" Target="slides/slide11.xml"/><Relationship Id="rId34" Type="http://schemas.openxmlformats.org/officeDocument/2006/relationships/slide" Target="slides/slide24.xml"/><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viewProps" Target="viewProps.xml"/></Relationships>
</file>

<file path=ppt/comments/modernComment_7FFDA1CF_9FAA3158.xml><?xml version="1.0" encoding="utf-8"?>
<p188:cmLst xmlns:a="http://schemas.openxmlformats.org/drawingml/2006/main" xmlns:r="http://schemas.openxmlformats.org/officeDocument/2006/relationships" xmlns:p188="http://schemas.microsoft.com/office/powerpoint/2018/8/main">
  <p188:cm id="{9A45F114-6548-4046-9B3E-16E9B1517601}" authorId="{DBEE734F-CDDA-4394-9E54-1D3D3D55315F}" status="resolved" created="2024-02-09T12:13:06.802">
    <pc:sldMkLst xmlns:pc="http://schemas.microsoft.com/office/powerpoint/2013/main/command">
      <pc:docMk/>
      <pc:sldMk cId="648288241" sldId="2144328137"/>
    </pc:sldMkLst>
    <p188:txBody>
      <a:bodyPr/>
      <a:lstStyle/>
      <a:p>
        <a:r>
          <a:rPr lang="en-GB"/>
          <a:t>Do we want UKTL logo here?</a:t>
        </a:r>
      </a:p>
    </p188:txBody>
  </p188:cm>
</p188:cmLst>
</file>

<file path=ppt/comments/modernComment_7FFDA208_BA6C1D16.xml><?xml version="1.0" encoding="utf-8"?>
<p188:cmLst xmlns:a="http://schemas.openxmlformats.org/drawingml/2006/main" xmlns:r="http://schemas.openxmlformats.org/officeDocument/2006/relationships" xmlns:p188="http://schemas.microsoft.com/office/powerpoint/2018/8/main">
  <p188:cm id="{73845C38-BBB7-417D-903C-B98ACD11FCCC}" authorId="{16EDAAF7-EFC2-4DF3-1FD7-95FE278DB6FD}" created="2025-05-15T15:45:59.659">
    <ac:deMkLst xmlns:ac="http://schemas.microsoft.com/office/drawing/2013/main/command">
      <pc:docMk xmlns:pc="http://schemas.microsoft.com/office/powerpoint/2013/main/command"/>
      <pc:sldMk xmlns:pc="http://schemas.microsoft.com/office/powerpoint/2013/main/command" cId="3127647510" sldId="2147328520"/>
      <ac:spMk id="3" creationId="{C7B6B8BF-A771-4011-B609-85203F52785D}"/>
    </ac:deMkLst>
    <p188:txBody>
      <a:bodyPr/>
      <a:lstStyle/>
      <a:p>
        <a:r>
          <a:rPr lang="en-GB"/>
          <a:t>Need to remove words and add pictures (to do Tuesday)</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7E0AD6-A54F-4E4A-9CD4-AA24EE56B459}" type="datetimeFigureOut">
              <a:rPr lang="en-GB" smtClean="0"/>
              <a:t>20/05/2025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02F77C-01AA-4821-A233-279208E1A11A}" type="slidenum">
              <a:rPr lang="en-GB" smtClean="0"/>
              <a:t>‹#›</a:t>
            </a:fld>
            <a:endParaRPr lang="en-GB"/>
          </a:p>
        </p:txBody>
      </p:sp>
    </p:spTree>
    <p:extLst>
      <p:ext uri="{BB962C8B-B14F-4D97-AF65-F5344CB8AC3E}">
        <p14:creationId xmlns:p14="http://schemas.microsoft.com/office/powerpoint/2010/main" val="3471435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a:t>Since our humble beginnings in 1900, with a team of 22 scientists and engineers focused on </a:t>
            </a:r>
            <a:r>
              <a:rPr lang="en-US" sz="1200" err="1"/>
              <a:t>standardising</a:t>
            </a:r>
            <a:r>
              <a:rPr lang="en-US" sz="1200"/>
              <a:t> instruments, testing materials and determining physical constants at Bushy House, we have gone on a monumental journey.</a:t>
            </a:r>
          </a:p>
          <a:p>
            <a:pPr marL="0" indent="0">
              <a:buNone/>
            </a:pPr>
            <a:endParaRPr lang="en-US" sz="1200"/>
          </a:p>
          <a:p>
            <a:pPr marL="0" indent="0">
              <a:buNone/>
            </a:pPr>
            <a:r>
              <a:rPr lang="en-US" sz="1200"/>
              <a:t>Fast forward 125 years, our 1,000+ strong workforce has cemented NPL as a world-class centre of excellence, proudly responsible for maintaining the UK’s primary measurement standards and improving prosperity and quality of life the world over.</a:t>
            </a:r>
          </a:p>
          <a:p>
            <a:pPr marL="0" indent="0">
              <a:buNone/>
            </a:pPr>
            <a:endParaRPr lang="en-US" sz="1200"/>
          </a:p>
          <a:p>
            <a:pPr marL="0" indent="0">
              <a:buNone/>
            </a:pPr>
            <a:r>
              <a:rPr lang="en-US" sz="1200"/>
              <a:t>We take great pride in our heritage, the impact our world-class expertise is making on today's communities and the legacy we are creating for future generations.</a:t>
            </a:r>
            <a:endParaRPr lang="en-US"/>
          </a:p>
        </p:txBody>
      </p:sp>
      <p:sp>
        <p:nvSpPr>
          <p:cNvPr id="4" name="Slide Number Placeholder 3"/>
          <p:cNvSpPr>
            <a:spLocks noGrp="1"/>
          </p:cNvSpPr>
          <p:nvPr>
            <p:ph type="sldNum" sz="quarter" idx="5"/>
          </p:nvPr>
        </p:nvSpPr>
        <p:spPr/>
        <p:txBody>
          <a:bodyPr/>
          <a:lstStyle/>
          <a:p>
            <a:fld id="{6202F77C-01AA-4821-A233-279208E1A11A}" type="slidenum">
              <a:rPr lang="en-GB" smtClean="0"/>
              <a:t>1</a:t>
            </a:fld>
            <a:endParaRPr lang="en-GB"/>
          </a:p>
        </p:txBody>
      </p:sp>
    </p:spTree>
    <p:extLst>
      <p:ext uri="{BB962C8B-B14F-4D97-AF65-F5344CB8AC3E}">
        <p14:creationId xmlns:p14="http://schemas.microsoft.com/office/powerpoint/2010/main" val="1044886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800"/>
              <a:t>Where metrology comes in</a:t>
            </a:r>
          </a:p>
          <a:p>
            <a:pPr lvl="1"/>
            <a:r>
              <a:rPr lang="en-GB" sz="800"/>
              <a:t>Can’t innovate if you don’t know what you have</a:t>
            </a:r>
          </a:p>
          <a:p>
            <a:pPr lvl="1"/>
            <a:r>
              <a:rPr lang="en-GB" sz="800"/>
              <a:t>Need reliable and reproducible measurements for confidence in the supply chain</a:t>
            </a:r>
          </a:p>
          <a:p>
            <a:pPr lvl="1"/>
            <a:r>
              <a:rPr lang="en-GB" sz="800"/>
              <a:t>This needs ILCs to get international standards</a:t>
            </a:r>
          </a:p>
          <a:p>
            <a:pPr lvl="1"/>
            <a:r>
              <a:rPr lang="en-GB" sz="800"/>
              <a:t>In this case NPL provided the robust measurement protocols needed</a:t>
            </a:r>
          </a:p>
          <a:p>
            <a:pPr lvl="1"/>
            <a:r>
              <a:rPr lang="en-GB" sz="800"/>
              <a:t>Helped dozens of UK companies</a:t>
            </a:r>
          </a:p>
          <a:p>
            <a:pPr lvl="1"/>
            <a:r>
              <a:rPr lang="en-GB" sz="800"/>
              <a:t>Growing number of staff by a factor of 2-11</a:t>
            </a:r>
          </a:p>
          <a:p>
            <a:pPr lvl="1"/>
            <a:r>
              <a:rPr lang="en-GB" sz="800"/>
              <a:t>Investment of ~£60M across 3 companies (2021)</a:t>
            </a:r>
          </a:p>
          <a:p>
            <a:pPr lvl="1"/>
            <a:r>
              <a:rPr lang="en-GB" sz="800"/>
              <a:t>Ensured UK companies could prosper compared and not undercut by other countries</a:t>
            </a:r>
          </a:p>
          <a:p>
            <a:endParaRPr lang="en-GB"/>
          </a:p>
        </p:txBody>
      </p:sp>
      <p:sp>
        <p:nvSpPr>
          <p:cNvPr id="4" name="Slide Number Placeholder 3"/>
          <p:cNvSpPr>
            <a:spLocks noGrp="1"/>
          </p:cNvSpPr>
          <p:nvPr>
            <p:ph type="sldNum" sz="quarter" idx="5"/>
          </p:nvPr>
        </p:nvSpPr>
        <p:spPr/>
        <p:txBody>
          <a:bodyPr/>
          <a:lstStyle/>
          <a:p>
            <a:fld id="{6202F77C-01AA-4821-A233-279208E1A11A}" type="slidenum">
              <a:rPr lang="en-GB" smtClean="0"/>
              <a:t>12</a:t>
            </a:fld>
            <a:endParaRPr lang="en-GB"/>
          </a:p>
        </p:txBody>
      </p:sp>
    </p:spTree>
    <p:extLst>
      <p:ext uri="{BB962C8B-B14F-4D97-AF65-F5344CB8AC3E}">
        <p14:creationId xmlns:p14="http://schemas.microsoft.com/office/powerpoint/2010/main" val="1431478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But this isn’t the end</a:t>
            </a:r>
          </a:p>
          <a:p>
            <a:r>
              <a:rPr lang="en-GB"/>
              <a:t>Not batch-to-batch reliability not provided by the best measurements</a:t>
            </a:r>
          </a:p>
          <a:p>
            <a:r>
              <a:rPr lang="en-GB"/>
              <a:t>Need verified rapid and cost effective measurements</a:t>
            </a:r>
          </a:p>
          <a:p>
            <a:r>
              <a:rPr lang="en-GB"/>
              <a:t>Examples of us helping companies develop inline processes</a:t>
            </a:r>
          </a:p>
          <a:p>
            <a:r>
              <a:rPr lang="en-GB"/>
              <a:t>One company had 30% costs</a:t>
            </a:r>
          </a:p>
          <a:p>
            <a:r>
              <a:rPr lang="en-GB"/>
              <a:t>Now this material is in all kinds of products, from cement to phones to cars</a:t>
            </a:r>
          </a:p>
          <a:p>
            <a:r>
              <a:rPr lang="en-GB"/>
              <a:t>This is one story, there are now a whole family of materials with different properties (superconducting, insulating semiconductor)</a:t>
            </a:r>
          </a:p>
          <a:p>
            <a:r>
              <a:rPr lang="en-GB"/>
              <a:t>Other new families of materials</a:t>
            </a:r>
          </a:p>
          <a:p>
            <a:r>
              <a:rPr lang="en-GB"/>
              <a:t>New or improved materials for sustainability</a:t>
            </a:r>
          </a:p>
          <a:p>
            <a:r>
              <a:rPr lang="en-GB"/>
              <a:t>All will need the same journey that we have seen for over 125 years</a:t>
            </a:r>
          </a:p>
        </p:txBody>
      </p:sp>
      <p:sp>
        <p:nvSpPr>
          <p:cNvPr id="4" name="Slide Number Placeholder 3"/>
          <p:cNvSpPr>
            <a:spLocks noGrp="1"/>
          </p:cNvSpPr>
          <p:nvPr>
            <p:ph type="sldNum" sz="quarter" idx="5"/>
          </p:nvPr>
        </p:nvSpPr>
        <p:spPr/>
        <p:txBody>
          <a:bodyPr/>
          <a:lstStyle/>
          <a:p>
            <a:fld id="{6202F77C-01AA-4821-A233-279208E1A11A}" type="slidenum">
              <a:rPr lang="en-GB" smtClean="0"/>
              <a:t>13</a:t>
            </a:fld>
            <a:endParaRPr lang="en-GB"/>
          </a:p>
        </p:txBody>
      </p:sp>
    </p:spTree>
    <p:extLst>
      <p:ext uri="{BB962C8B-B14F-4D97-AF65-F5344CB8AC3E}">
        <p14:creationId xmlns:p14="http://schemas.microsoft.com/office/powerpoint/2010/main" val="1194397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STEM for Britain, previous medal winner, DEFINES DOSE FOR RADIOTHERAPY</a:t>
            </a:r>
          </a:p>
        </p:txBody>
      </p:sp>
      <p:sp>
        <p:nvSpPr>
          <p:cNvPr id="4" name="Slide Number Placeholder 3"/>
          <p:cNvSpPr>
            <a:spLocks noGrp="1"/>
          </p:cNvSpPr>
          <p:nvPr>
            <p:ph type="sldNum" sz="quarter" idx="5"/>
          </p:nvPr>
        </p:nvSpPr>
        <p:spPr/>
        <p:txBody>
          <a:bodyPr/>
          <a:lstStyle/>
          <a:p>
            <a:fld id="{6202F77C-01AA-4821-A233-279208E1A11A}" type="slidenum">
              <a:rPr lang="en-GB" smtClean="0"/>
              <a:t>14</a:t>
            </a:fld>
            <a:endParaRPr lang="en-GB"/>
          </a:p>
        </p:txBody>
      </p:sp>
    </p:spTree>
    <p:extLst>
      <p:ext uri="{BB962C8B-B14F-4D97-AF65-F5344CB8AC3E}">
        <p14:creationId xmlns:p14="http://schemas.microsoft.com/office/powerpoint/2010/main" val="2726130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Radiotherapy saves significantly money to the NHS!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2"/>
                </a:solidFill>
                <a:latin typeface="Arial" panose="020B0604020202020204" pitchFamily="34" charset="0"/>
                <a:cs typeface="Arial" panose="020B0604020202020204" pitchFamily="34" charset="0"/>
              </a:rPr>
              <a:t>A machine is used to carefully aim a beam of radiation at the cancer cells, with a mm precision</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NPL makes it possible: confidence, independence, reliability</a:t>
            </a:r>
          </a:p>
          <a:p>
            <a:r>
              <a:rPr lang="en-GB"/>
              <a:t>Early measures – relied on simple measures</a:t>
            </a:r>
          </a:p>
          <a:p>
            <a:r>
              <a:rPr lang="en-GB"/>
              <a:t>Over time, understand what is going on in the body</a:t>
            </a:r>
          </a:p>
          <a:p>
            <a:r>
              <a:rPr lang="en-GB"/>
              <a:t>UK has the most rigorous system and the best system in the world</a:t>
            </a:r>
          </a:p>
          <a:p>
            <a:endParaRPr lang="en-GB"/>
          </a:p>
          <a:p>
            <a:r>
              <a:rPr lang="en-GB"/>
              <a:t>Sources:</a:t>
            </a:r>
          </a:p>
          <a:p>
            <a:r>
              <a:rPr lang="en-GB"/>
              <a:t>https://www.accuray.com/blog/radiotherapy-an-overlooked-pillar-of-cancer-care-learn-how-radiotherapy-uk-is-driving-change-for-a-better-future/#:~:text=Lack%20of%20long%2Dterm%20planning,cancer%20budget%20directed%20towards%20it.</a:t>
            </a:r>
          </a:p>
          <a:p>
            <a:r>
              <a:rPr lang="en-GB"/>
              <a:t>https://radiotherapy.org.uk/wp-content/uploads/2024/10/Radiotherapy-Productivity-Report.pdf</a:t>
            </a:r>
          </a:p>
          <a:p>
            <a:endParaRPr lang="en-GB"/>
          </a:p>
        </p:txBody>
      </p:sp>
      <p:sp>
        <p:nvSpPr>
          <p:cNvPr id="4" name="Slide Number Placeholder 3"/>
          <p:cNvSpPr>
            <a:spLocks noGrp="1"/>
          </p:cNvSpPr>
          <p:nvPr>
            <p:ph type="sldNum" sz="quarter" idx="5"/>
          </p:nvPr>
        </p:nvSpPr>
        <p:spPr/>
        <p:txBody>
          <a:bodyPr/>
          <a:lstStyle/>
          <a:p>
            <a:fld id="{6202F77C-01AA-4821-A233-279208E1A11A}" type="slidenum">
              <a:rPr lang="en-GB" smtClean="0"/>
              <a:t>15</a:t>
            </a:fld>
            <a:endParaRPr lang="en-GB"/>
          </a:p>
        </p:txBody>
      </p:sp>
    </p:spTree>
    <p:extLst>
      <p:ext uri="{BB962C8B-B14F-4D97-AF65-F5344CB8AC3E}">
        <p14:creationId xmlns:p14="http://schemas.microsoft.com/office/powerpoint/2010/main" val="1966256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a:effectLst/>
                <a:latin typeface="Calibri" panose="020F0502020204030204" pitchFamily="34" charset="0"/>
                <a:ea typeface="Calibri" panose="020F0502020204030204" pitchFamily="34" charset="0"/>
                <a:cs typeface="Times New Roman" panose="02020603050405020304" pitchFamily="18" charset="0"/>
              </a:rPr>
              <a:t>All radiotherapy involves risk because even a small error in the dose can lead to harmful consequences</a:t>
            </a:r>
            <a:endParaRPr lang="en-GB" sz="1200" b="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anose="020B0604020202020204" pitchFamily="34" charset="0"/>
                <a:cs typeface="Arial" panose="020B0604020202020204" pitchFamily="34" charset="0"/>
              </a:rPr>
              <a:t>1% error in dose can produce 20-30% change in the chance of damaging healthy tissue damage: brain </a:t>
            </a:r>
            <a:r>
              <a:rPr lang="en-US" err="1">
                <a:latin typeface="Arial" panose="020B0604020202020204" pitchFamily="34" charset="0"/>
                <a:cs typeface="Arial" panose="020B0604020202020204" pitchFamily="34" charset="0"/>
              </a:rPr>
              <a:t>tumour</a:t>
            </a:r>
            <a:r>
              <a:rPr lang="en-US">
                <a:latin typeface="Arial" panose="020B0604020202020204" pitchFamily="34" charset="0"/>
                <a:cs typeface="Arial" panose="020B0604020202020204" pitchFamily="34" charset="0"/>
              </a:rPr>
              <a:t> - cognitive decline, vision loss</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Arial" panose="020B0604020202020204" pitchFamily="34" charset="0"/>
                <a:ea typeface="Times New Roman" panose="02020603050405020304" pitchFamily="18" charset="0"/>
                <a:cs typeface="Times New Roman" panose="02020603050405020304" pitchFamily="18" charset="0"/>
              </a:rPr>
              <a:t>We calibrate all the radiotherapy machines in the country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endParaRPr lang="en-GB"/>
          </a:p>
          <a:p>
            <a:r>
              <a:rPr lang="en-GB"/>
              <a:t>Source:</a:t>
            </a:r>
          </a:p>
          <a:p>
            <a:r>
              <a:rPr lang="en-GB"/>
              <a:t>https://iopscience.iop.org/article/10.1088/1742-6596/444/1/012006/pdf</a:t>
            </a:r>
          </a:p>
          <a:p>
            <a:endParaRPr lang="en-GB"/>
          </a:p>
          <a:p>
            <a:endParaRPr lang="en-GB"/>
          </a:p>
        </p:txBody>
      </p:sp>
      <p:sp>
        <p:nvSpPr>
          <p:cNvPr id="4" name="Slide Number Placeholder 3"/>
          <p:cNvSpPr>
            <a:spLocks noGrp="1"/>
          </p:cNvSpPr>
          <p:nvPr>
            <p:ph type="sldNum" sz="quarter" idx="5"/>
          </p:nvPr>
        </p:nvSpPr>
        <p:spPr/>
        <p:txBody>
          <a:bodyPr/>
          <a:lstStyle/>
          <a:p>
            <a:fld id="{6202F77C-01AA-4821-A233-279208E1A11A}" type="slidenum">
              <a:rPr lang="en-GB" smtClean="0"/>
              <a:t>16</a:t>
            </a:fld>
            <a:endParaRPr lang="en-GB"/>
          </a:p>
        </p:txBody>
      </p:sp>
    </p:spTree>
    <p:extLst>
      <p:ext uri="{BB962C8B-B14F-4D97-AF65-F5344CB8AC3E}">
        <p14:creationId xmlns:p14="http://schemas.microsoft.com/office/powerpoint/2010/main" val="2519394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Cross-section, better patient outcomes for your constituents</a:t>
            </a:r>
          </a:p>
          <a:p>
            <a:endParaRPr lang="en-GB"/>
          </a:p>
        </p:txBody>
      </p:sp>
      <p:sp>
        <p:nvSpPr>
          <p:cNvPr id="4" name="Slide Number Placeholder 3"/>
          <p:cNvSpPr>
            <a:spLocks noGrp="1"/>
          </p:cNvSpPr>
          <p:nvPr>
            <p:ph type="sldNum" sz="quarter" idx="5"/>
          </p:nvPr>
        </p:nvSpPr>
        <p:spPr/>
        <p:txBody>
          <a:bodyPr/>
          <a:lstStyle/>
          <a:p>
            <a:fld id="{F7DA72D6-8F55-4BCA-9F8A-33D13D1EAC68}" type="slidenum">
              <a:rPr lang="en-GB" smtClean="0"/>
              <a:t>17</a:t>
            </a:fld>
            <a:endParaRPr lang="en-GB"/>
          </a:p>
        </p:txBody>
      </p:sp>
    </p:spTree>
    <p:extLst>
      <p:ext uri="{BB962C8B-B14F-4D97-AF65-F5344CB8AC3E}">
        <p14:creationId xmlns:p14="http://schemas.microsoft.com/office/powerpoint/2010/main" val="612288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a:solidFill>
                  <a:schemeClr val="tx2"/>
                </a:solidFill>
                <a:latin typeface="Arial" panose="020B0604020202020204" pitchFamily="34" charset="0"/>
              </a:rPr>
              <a:t>Colour shows the radiation dose maps, where radiation dose is deposited</a:t>
            </a:r>
            <a:endParaRPr lang="en-GB" sz="1200" b="0">
              <a:solidFill>
                <a:schemeClr val="tx2"/>
              </a:solidFill>
            </a:endParaRPr>
          </a:p>
          <a:p>
            <a:r>
              <a:rPr lang="en-GB" sz="1200" b="0">
                <a:solidFill>
                  <a:schemeClr val="tx2"/>
                </a:solidFill>
              </a:rPr>
              <a:t>Underpinned FDA approval </a:t>
            </a:r>
          </a:p>
          <a:p>
            <a:r>
              <a:rPr lang="en-GB"/>
              <a:t>This is what NPL does today - supporting safer, faster, and more precise cancer treatments</a:t>
            </a:r>
            <a:br>
              <a:rPr lang="en-GB"/>
            </a:br>
            <a:r>
              <a:rPr lang="en-GB"/>
              <a:t>But as the cancer burden grows and waiting times worsen, the need for NPL’s expertise is only going to intensify</a:t>
            </a:r>
            <a:endParaRPr lang="en-GB" b="0"/>
          </a:p>
        </p:txBody>
      </p:sp>
      <p:sp>
        <p:nvSpPr>
          <p:cNvPr id="4" name="Slide Number Placeholder 3"/>
          <p:cNvSpPr>
            <a:spLocks noGrp="1"/>
          </p:cNvSpPr>
          <p:nvPr>
            <p:ph type="sldNum" sz="quarter" idx="5"/>
          </p:nvPr>
        </p:nvSpPr>
        <p:spPr/>
        <p:txBody>
          <a:bodyPr/>
          <a:lstStyle/>
          <a:p>
            <a:fld id="{6202F77C-01AA-4821-A233-279208E1A11A}" type="slidenum">
              <a:rPr lang="en-GB" smtClean="0"/>
              <a:t>18</a:t>
            </a:fld>
            <a:endParaRPr lang="en-GB"/>
          </a:p>
        </p:txBody>
      </p:sp>
    </p:spTree>
    <p:extLst>
      <p:ext uri="{BB962C8B-B14F-4D97-AF65-F5344CB8AC3E}">
        <p14:creationId xmlns:p14="http://schemas.microsoft.com/office/powerpoint/2010/main" val="729038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Meeting this challenge will require smarter, faster, and more precise radiotherapy.</a:t>
            </a:r>
            <a:br>
              <a:rPr lang="en-GB"/>
            </a:br>
            <a:r>
              <a:rPr lang="en-GB"/>
              <a:t>NPL is already playing a critical role — and here’s how we can go further</a:t>
            </a:r>
          </a:p>
          <a:p>
            <a:endParaRPr lang="en-GB"/>
          </a:p>
          <a:p>
            <a:r>
              <a:rPr lang="en-GB"/>
              <a:t>We are developing the science to understand how different tissues respond to radiation at the DNA level - enabling truly personalised cancer care</a:t>
            </a:r>
          </a:p>
          <a:p>
            <a:r>
              <a:rPr lang="en-GB"/>
              <a:t>FLASH delivers radiation up to 10× faster. We are building the standards that make this safe and clinically usable - helping to bring this from lab to clinic</a:t>
            </a:r>
          </a:p>
          <a:p>
            <a:r>
              <a:rPr lang="en-GB"/>
              <a:t>AI can help optimise treatment planning and reduce delays - but only with rigorous, trusted validation and quality assurance. That is where NPL comes in</a:t>
            </a:r>
          </a:p>
          <a:p>
            <a:endParaRPr lang="en-GB"/>
          </a:p>
          <a:p>
            <a:pPr>
              <a:lnSpc>
                <a:spcPct val="115000"/>
              </a:lnSpc>
              <a:spcAft>
                <a:spcPts val="800"/>
              </a:spcAft>
            </a:pPr>
            <a:r>
              <a:rPr lang="en-GB" sz="1800" kern="100">
                <a:effectLst/>
                <a:latin typeface="Aptos" panose="020B0004020202020204" pitchFamily="34" charset="0"/>
                <a:ea typeface="Aptos" panose="020B0004020202020204" pitchFamily="34" charset="0"/>
                <a:cs typeface="Times New Roman" panose="02020603050405020304" pitchFamily="18" charset="0"/>
              </a:rPr>
              <a:t>Meeting these challenges will require faster, and more precise radiotherapy.</a:t>
            </a:r>
          </a:p>
          <a:p>
            <a:pPr>
              <a:lnSpc>
                <a:spcPct val="115000"/>
              </a:lnSpc>
              <a:spcAft>
                <a:spcPts val="800"/>
              </a:spcAft>
            </a:pPr>
            <a:r>
              <a:rPr lang="en-GB" sz="1800" kern="100">
                <a:effectLst/>
                <a:latin typeface="Aptos" panose="020B0004020202020204" pitchFamily="34" charset="0"/>
                <a:ea typeface="Aptos" panose="020B0004020202020204" pitchFamily="34" charset="0"/>
                <a:cs typeface="Times New Roman" panose="02020603050405020304" pitchFamily="18" charset="0"/>
              </a:rPr>
              <a:t>NPL is already playing a critical role - and here is how we can go further</a:t>
            </a:r>
          </a:p>
          <a:p>
            <a:pPr>
              <a:lnSpc>
                <a:spcPct val="115000"/>
              </a:lnSpc>
              <a:spcAft>
                <a:spcPts val="800"/>
              </a:spcAft>
            </a:pPr>
            <a:r>
              <a:rPr lang="en-GB" sz="1800" kern="100">
                <a:effectLst/>
                <a:latin typeface="Aptos" panose="020B0004020202020204" pitchFamily="34" charset="0"/>
                <a:ea typeface="Aptos" panose="020B0004020202020204" pitchFamily="34" charset="0"/>
                <a:cs typeface="Times New Roman" panose="02020603050405020304" pitchFamily="18" charset="0"/>
              </a:rPr>
              <a:t>We can develop the science to understand how different tissues respond to radiation at the DNA level - enabling truly personalised cancer care</a:t>
            </a:r>
          </a:p>
          <a:p>
            <a:pPr>
              <a:lnSpc>
                <a:spcPct val="115000"/>
              </a:lnSpc>
              <a:spcAft>
                <a:spcPts val="800"/>
              </a:spcAft>
            </a:pPr>
            <a:r>
              <a:rPr lang="en-GB" sz="1800" kern="100">
                <a:effectLst/>
                <a:latin typeface="Aptos" panose="020B0004020202020204" pitchFamily="34" charset="0"/>
                <a:ea typeface="Aptos" panose="020B0004020202020204" pitchFamily="34" charset="0"/>
                <a:cs typeface="Times New Roman" panose="02020603050405020304" pitchFamily="18" charset="0"/>
              </a:rPr>
              <a:t>New treatments coming into place. We are building the measurement standards that make this safe and clinically usable</a:t>
            </a:r>
          </a:p>
          <a:p>
            <a:pPr marL="0" marR="0" lvl="0" indent="0" algn="l" defTabSz="914400" rtl="0" eaLnBrk="1" fontAlgn="auto" latinLnBrk="0" hangingPunct="1">
              <a:lnSpc>
                <a:spcPct val="115000"/>
              </a:lnSpc>
              <a:spcBef>
                <a:spcPts val="0"/>
              </a:spcBef>
              <a:spcAft>
                <a:spcPts val="800"/>
              </a:spcAft>
              <a:buClrTx/>
              <a:buSzTx/>
              <a:buFontTx/>
              <a:buNone/>
              <a:tabLst/>
              <a:defRPr/>
            </a:pPr>
            <a:r>
              <a:rPr lang="en-GB" sz="1800">
                <a:solidFill>
                  <a:schemeClr val="tx2"/>
                </a:solidFill>
              </a:rPr>
              <a:t>Integrating </a:t>
            </a:r>
            <a:r>
              <a:rPr lang="en-GB" sz="1800" b="1">
                <a:solidFill>
                  <a:schemeClr val="tx2"/>
                </a:solidFill>
              </a:rPr>
              <a:t>Artificial Intelligence </a:t>
            </a:r>
            <a:r>
              <a:rPr lang="en-GB" sz="1800">
                <a:solidFill>
                  <a:schemeClr val="tx2"/>
                </a:solidFill>
              </a:rPr>
              <a:t>safely and effectively </a:t>
            </a:r>
            <a:r>
              <a:rPr lang="en-GB" sz="1800" kern="100">
                <a:effectLst/>
                <a:latin typeface="Aptos" panose="020B0004020202020204" pitchFamily="34" charset="0"/>
                <a:ea typeface="Aptos" panose="020B0004020202020204" pitchFamily="34" charset="0"/>
                <a:cs typeface="Times New Roman" panose="02020603050405020304" pitchFamily="18" charset="0"/>
              </a:rPr>
              <a:t>- but only with rigorous, trusted validation and quality assurance. That is where NPL comes in</a:t>
            </a:r>
          </a:p>
          <a:p>
            <a:pPr>
              <a:lnSpc>
                <a:spcPct val="115000"/>
              </a:lnSpc>
              <a:spcAft>
                <a:spcPts val="800"/>
              </a:spcAft>
            </a:pPr>
            <a:r>
              <a:rPr lang="en-GB" sz="1800" kern="100">
                <a:effectLst/>
                <a:latin typeface="Aptos" panose="020B0004020202020204" pitchFamily="34" charset="0"/>
                <a:ea typeface="Aptos" panose="020B0004020202020204" pitchFamily="34" charset="0"/>
                <a:cs typeface="Times New Roman" panose="02020603050405020304" pitchFamily="18" charset="0"/>
              </a:rPr>
              <a:t>We want every patient to get the right treatment, at the right time.</a:t>
            </a:r>
            <a:br>
              <a:rPr lang="en-GB" sz="1800" kern="100">
                <a:effectLst/>
                <a:latin typeface="Aptos" panose="020B0004020202020204" pitchFamily="34" charset="0"/>
                <a:ea typeface="Aptos" panose="020B0004020202020204" pitchFamily="34" charset="0"/>
                <a:cs typeface="Times New Roman" panose="02020603050405020304" pitchFamily="18" charset="0"/>
              </a:rPr>
            </a:br>
            <a:r>
              <a:rPr lang="en-GB" sz="1800" kern="100">
                <a:effectLst/>
                <a:latin typeface="Aptos" panose="020B0004020202020204" pitchFamily="34" charset="0"/>
                <a:ea typeface="Aptos" panose="020B0004020202020204" pitchFamily="34" charset="0"/>
                <a:cs typeface="Times New Roman" panose="02020603050405020304" pitchFamily="18" charset="0"/>
              </a:rPr>
              <a:t>NPL is helping make that future a reality</a:t>
            </a:r>
          </a:p>
          <a:p>
            <a:endParaRPr lang="en-GB"/>
          </a:p>
          <a:p>
            <a:r>
              <a:rPr lang="en-GB"/>
              <a:t>We want every patient to get the right treatment, at the right time.</a:t>
            </a:r>
            <a:br>
              <a:rPr lang="en-GB"/>
            </a:br>
            <a:r>
              <a:rPr lang="en-GB"/>
              <a:t>NPL is helping make that future a reality</a:t>
            </a:r>
          </a:p>
        </p:txBody>
      </p:sp>
      <p:sp>
        <p:nvSpPr>
          <p:cNvPr id="4" name="Slide Number Placeholder 3"/>
          <p:cNvSpPr>
            <a:spLocks noGrp="1"/>
          </p:cNvSpPr>
          <p:nvPr>
            <p:ph type="sldNum" sz="quarter" idx="5"/>
          </p:nvPr>
        </p:nvSpPr>
        <p:spPr/>
        <p:txBody>
          <a:bodyPr/>
          <a:lstStyle/>
          <a:p>
            <a:fld id="{6202F77C-01AA-4821-A233-279208E1A11A}" type="slidenum">
              <a:rPr lang="en-GB" smtClean="0"/>
              <a:t>19</a:t>
            </a:fld>
            <a:endParaRPr lang="en-GB"/>
          </a:p>
        </p:txBody>
      </p:sp>
    </p:spTree>
    <p:extLst>
      <p:ext uri="{BB962C8B-B14F-4D97-AF65-F5344CB8AC3E}">
        <p14:creationId xmlns:p14="http://schemas.microsoft.com/office/powerpoint/2010/main" val="2233748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5C8AB-3C49-1D33-479A-0D3CF6C600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547B5E-F154-0AEA-A7C6-0FB3AE7DC3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6E2D10-02DE-7C9C-0DC8-2C5C14643E2B}"/>
              </a:ext>
            </a:extLst>
          </p:cNvPr>
          <p:cNvSpPr>
            <a:spLocks noGrp="1"/>
          </p:cNvSpPr>
          <p:nvPr>
            <p:ph type="body" idx="1"/>
          </p:nvPr>
        </p:nvSpPr>
        <p:spPr/>
        <p:txBody>
          <a:bodyPr/>
          <a:lstStyle/>
          <a:p>
            <a:r>
              <a:rPr lang="en-GB"/>
              <a:t>STEM for Britain, previous medal winner</a:t>
            </a:r>
          </a:p>
        </p:txBody>
      </p:sp>
      <p:sp>
        <p:nvSpPr>
          <p:cNvPr id="4" name="Slide Number Placeholder 3">
            <a:extLst>
              <a:ext uri="{FF2B5EF4-FFF2-40B4-BE49-F238E27FC236}">
                <a16:creationId xmlns:a16="http://schemas.microsoft.com/office/drawing/2014/main" id="{D79786F9-7438-D130-6225-2F8F5C8EAAE4}"/>
              </a:ext>
            </a:extLst>
          </p:cNvPr>
          <p:cNvSpPr>
            <a:spLocks noGrp="1"/>
          </p:cNvSpPr>
          <p:nvPr>
            <p:ph type="sldNum" sz="quarter" idx="5"/>
          </p:nvPr>
        </p:nvSpPr>
        <p:spPr/>
        <p:txBody>
          <a:bodyPr/>
          <a:lstStyle/>
          <a:p>
            <a:fld id="{6202F77C-01AA-4821-A233-279208E1A11A}" type="slidenum">
              <a:rPr lang="en-GB" smtClean="0"/>
              <a:t>20</a:t>
            </a:fld>
            <a:endParaRPr lang="en-GB"/>
          </a:p>
        </p:txBody>
      </p:sp>
    </p:spTree>
    <p:extLst>
      <p:ext uri="{BB962C8B-B14F-4D97-AF65-F5344CB8AC3E}">
        <p14:creationId xmlns:p14="http://schemas.microsoft.com/office/powerpoint/2010/main" val="4123680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70F4A4-BB00-416F-92F3-D188970B0FE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117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1145" lvl="1" defTabSz="471145">
              <a:defRPr/>
            </a:pPr>
            <a:r>
              <a:rPr lang="en-GB" baseline="0"/>
              <a:t>Insert a A4I or M4B slide in immediately after this slide</a:t>
            </a:r>
          </a:p>
        </p:txBody>
      </p:sp>
      <p:sp>
        <p:nvSpPr>
          <p:cNvPr id="4" name="Slide Number Placeholder 3"/>
          <p:cNvSpPr>
            <a:spLocks noGrp="1"/>
          </p:cNvSpPr>
          <p:nvPr>
            <p:ph type="sldNum" sz="quarter" idx="10"/>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C970F4A4-BB00-416F-92F3-D188970B0FEA}"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426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1946 – Work began on the worlds first Automatic Computing Engine (ACE)</a:t>
            </a:r>
          </a:p>
          <a:p>
            <a:r>
              <a:rPr lang="en-US"/>
              <a:t>1955 – First accurate </a:t>
            </a:r>
            <a:r>
              <a:rPr lang="en-US" err="1"/>
              <a:t>caesium</a:t>
            </a:r>
            <a:r>
              <a:rPr lang="en-US"/>
              <a:t> atomic clock</a:t>
            </a:r>
            <a:endParaRPr lang="en-GB"/>
          </a:p>
          <a:p>
            <a:endParaRPr lang="en-GB"/>
          </a:p>
        </p:txBody>
      </p:sp>
      <p:sp>
        <p:nvSpPr>
          <p:cNvPr id="4" name="Slide Number Placeholder 3"/>
          <p:cNvSpPr>
            <a:spLocks noGrp="1"/>
          </p:cNvSpPr>
          <p:nvPr>
            <p:ph type="sldNum" sz="quarter" idx="5"/>
          </p:nvPr>
        </p:nvSpPr>
        <p:spPr/>
        <p:txBody>
          <a:bodyPr/>
          <a:lstStyle/>
          <a:p>
            <a:fld id="{6202F77C-01AA-4821-A233-279208E1A11A}" type="slidenum">
              <a:rPr lang="en-GB" smtClean="0"/>
              <a:t>4</a:t>
            </a:fld>
            <a:endParaRPr lang="en-GB"/>
          </a:p>
        </p:txBody>
      </p:sp>
    </p:spTree>
    <p:extLst>
      <p:ext uri="{BB962C8B-B14F-4D97-AF65-F5344CB8AC3E}">
        <p14:creationId xmlns:p14="http://schemas.microsoft.com/office/powerpoint/2010/main" val="354032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1923 – Ventilation of the House of Commons</a:t>
            </a:r>
          </a:p>
          <a:p>
            <a:r>
              <a:rPr lang="en-GB"/>
              <a:t>1976 – </a:t>
            </a:r>
            <a:r>
              <a:rPr lang="en-US"/>
              <a:t>NPL designed and fitted new fail-safe brakes for the chiming mechanism of Big Ben – the old brakes having catastrophically failed after being in service sing 1854.</a:t>
            </a:r>
            <a:endParaRPr lang="en-GB"/>
          </a:p>
          <a:p>
            <a:endParaRPr lang="en-GB"/>
          </a:p>
        </p:txBody>
      </p:sp>
      <p:sp>
        <p:nvSpPr>
          <p:cNvPr id="4" name="Slide Number Placeholder 3"/>
          <p:cNvSpPr>
            <a:spLocks noGrp="1"/>
          </p:cNvSpPr>
          <p:nvPr>
            <p:ph type="sldNum" sz="quarter" idx="5"/>
          </p:nvPr>
        </p:nvSpPr>
        <p:spPr/>
        <p:txBody>
          <a:bodyPr/>
          <a:lstStyle/>
          <a:p>
            <a:fld id="{6202F77C-01AA-4821-A233-279208E1A11A}" type="slidenum">
              <a:rPr lang="en-GB" smtClean="0"/>
              <a:t>5</a:t>
            </a:fld>
            <a:endParaRPr lang="en-GB"/>
          </a:p>
        </p:txBody>
      </p:sp>
    </p:spTree>
    <p:extLst>
      <p:ext uri="{BB962C8B-B14F-4D97-AF65-F5344CB8AC3E}">
        <p14:creationId xmlns:p14="http://schemas.microsoft.com/office/powerpoint/2010/main" val="1053884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Quantum metrology (materials, sensors, computing and communications)</a:t>
            </a:r>
          </a:p>
          <a:p>
            <a:r>
              <a:rPr lang="en-GB"/>
              <a:t>NPL-made atomic clocks sold around the world, R&amp;D into timing resilience, and next-generation atomic timekeeping</a:t>
            </a:r>
          </a:p>
          <a:p>
            <a:r>
              <a:rPr lang="en-GB"/>
              <a:t>Advanced communications technologies – 6G and beyond</a:t>
            </a:r>
          </a:p>
          <a:p>
            <a:r>
              <a:rPr lang="en-GB"/>
              <a:t>Bio-metrology, mass spectrometry and Engineering Biology</a:t>
            </a:r>
          </a:p>
        </p:txBody>
      </p:sp>
      <p:sp>
        <p:nvSpPr>
          <p:cNvPr id="4" name="Slide Number Placeholder 3"/>
          <p:cNvSpPr>
            <a:spLocks noGrp="1"/>
          </p:cNvSpPr>
          <p:nvPr>
            <p:ph type="sldNum" sz="quarter" idx="5"/>
          </p:nvPr>
        </p:nvSpPr>
        <p:spPr/>
        <p:txBody>
          <a:bodyPr/>
          <a:lstStyle/>
          <a:p>
            <a:fld id="{6202F77C-01AA-4821-A233-279208E1A11A}" type="slidenum">
              <a:rPr lang="en-GB" smtClean="0"/>
              <a:t>7</a:t>
            </a:fld>
            <a:endParaRPr lang="en-GB"/>
          </a:p>
        </p:txBody>
      </p:sp>
    </p:spTree>
    <p:extLst>
      <p:ext uri="{BB962C8B-B14F-4D97-AF65-F5344CB8AC3E}">
        <p14:creationId xmlns:p14="http://schemas.microsoft.com/office/powerpoint/2010/main" val="4180974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a:effectLst/>
              </a:rPr>
              <a:t>2025 marks the 150th Anniversary of the Metre Convention.</a:t>
            </a:r>
            <a:r>
              <a:rPr lang="en-US" b="0" i="0">
                <a:solidFill>
                  <a:srgbClr val="000000"/>
                </a:solidFill>
                <a:effectLst/>
                <a:latin typeface="Open-sans"/>
              </a:rPr>
              <a:t> </a:t>
            </a:r>
          </a:p>
          <a:p>
            <a:r>
              <a:rPr lang="en-US"/>
              <a:t>This anniversary celebrates a century and a half of international collaboration in metrology, highlighting the profound impact of measurements on our past, present and future.</a:t>
            </a:r>
          </a:p>
          <a:p>
            <a:r>
              <a:rPr lang="en-US" b="0" i="0">
                <a:solidFill>
                  <a:srgbClr val="000000"/>
                </a:solidFill>
                <a:effectLst/>
                <a:latin typeface="Open-sans"/>
              </a:rPr>
              <a:t>metrology plays an essential role in driving progress and innovation—ensuring fair trade, advancing scientific discovery and addressing global challenges.</a:t>
            </a:r>
            <a:endParaRPr lang="en-GB"/>
          </a:p>
        </p:txBody>
      </p:sp>
      <p:sp>
        <p:nvSpPr>
          <p:cNvPr id="4" name="Slide Number Placeholder 3"/>
          <p:cNvSpPr>
            <a:spLocks noGrp="1"/>
          </p:cNvSpPr>
          <p:nvPr>
            <p:ph type="sldNum" sz="quarter" idx="5"/>
          </p:nvPr>
        </p:nvSpPr>
        <p:spPr/>
        <p:txBody>
          <a:bodyPr/>
          <a:lstStyle/>
          <a:p>
            <a:fld id="{6202F77C-01AA-4821-A233-279208E1A11A}" type="slidenum">
              <a:rPr lang="en-GB" smtClean="0"/>
              <a:t>8</a:t>
            </a:fld>
            <a:endParaRPr lang="en-GB"/>
          </a:p>
        </p:txBody>
      </p:sp>
    </p:spTree>
    <p:extLst>
      <p:ext uri="{BB962C8B-B14F-4D97-AF65-F5344CB8AC3E}">
        <p14:creationId xmlns:p14="http://schemas.microsoft.com/office/powerpoint/2010/main" val="444574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Focus on economic aspects in mine</a:t>
            </a:r>
          </a:p>
          <a:p>
            <a:r>
              <a:rPr lang="en-GB"/>
              <a:t>Materials all around us </a:t>
            </a:r>
          </a:p>
          <a:p>
            <a:r>
              <a:rPr lang="en-GB"/>
              <a:t>For any innovation in products, need advanced materials</a:t>
            </a:r>
          </a:p>
          <a:p>
            <a:r>
              <a:rPr lang="en-GB"/>
              <a:t>Examples, particularly green technologies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Materials enable 6 times more across wider production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At the same time we need more sustainable materials and more and more advanced materials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Without metrology, cannot innovate, lets take a recent example</a:t>
            </a:r>
          </a:p>
          <a:p>
            <a:endParaRPr lang="en-GB"/>
          </a:p>
        </p:txBody>
      </p:sp>
      <p:sp>
        <p:nvSpPr>
          <p:cNvPr id="4" name="Slide Number Placeholder 3"/>
          <p:cNvSpPr>
            <a:spLocks noGrp="1"/>
          </p:cNvSpPr>
          <p:nvPr>
            <p:ph type="sldNum" sz="quarter" idx="5"/>
          </p:nvPr>
        </p:nvSpPr>
        <p:spPr/>
        <p:txBody>
          <a:bodyPr/>
          <a:lstStyle/>
          <a:p>
            <a:fld id="{4E8BFB91-C46C-4E12-9651-9C416464D0C0}" type="slidenum">
              <a:rPr lang="en-GB" smtClean="0"/>
              <a:t>10</a:t>
            </a:fld>
            <a:endParaRPr lang="en-GB"/>
          </a:p>
        </p:txBody>
      </p:sp>
    </p:spTree>
    <p:extLst>
      <p:ext uri="{BB962C8B-B14F-4D97-AF65-F5344CB8AC3E}">
        <p14:creationId xmlns:p14="http://schemas.microsoft.com/office/powerpoint/2010/main" val="1548507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Wonder materials isolated in UK, 2010 Nobel prize</a:t>
            </a:r>
          </a:p>
          <a:p>
            <a:r>
              <a:rPr lang="en-GB"/>
              <a:t>Nanomaterial that is strongest and most conductive</a:t>
            </a:r>
          </a:p>
          <a:p>
            <a:r>
              <a:rPr lang="en-GB"/>
              <a:t>But work is needed to get any new material into industry and real-world products</a:t>
            </a:r>
          </a:p>
          <a:p>
            <a:r>
              <a:rPr lang="en-GB"/>
              <a:t>Example of a small company trying to use graphene</a:t>
            </a:r>
          </a:p>
          <a:p>
            <a:r>
              <a:rPr lang="en-GB"/>
              <a:t>Because real material isn’t what you expect etc. </a:t>
            </a:r>
          </a:p>
          <a:p>
            <a:r>
              <a:rPr lang="en-GB"/>
              <a:t>Becomes the wild west</a:t>
            </a:r>
          </a:p>
        </p:txBody>
      </p:sp>
      <p:sp>
        <p:nvSpPr>
          <p:cNvPr id="4" name="Slide Number Placeholder 3"/>
          <p:cNvSpPr>
            <a:spLocks noGrp="1"/>
          </p:cNvSpPr>
          <p:nvPr>
            <p:ph type="sldNum" sz="quarter" idx="5"/>
          </p:nvPr>
        </p:nvSpPr>
        <p:spPr/>
        <p:txBody>
          <a:bodyPr/>
          <a:lstStyle/>
          <a:p>
            <a:fld id="{6202F77C-01AA-4821-A233-279208E1A11A}" type="slidenum">
              <a:rPr lang="en-GB" smtClean="0"/>
              <a:t>11</a:t>
            </a:fld>
            <a:endParaRPr lang="en-GB"/>
          </a:p>
        </p:txBody>
      </p:sp>
    </p:spTree>
    <p:extLst>
      <p:ext uri="{BB962C8B-B14F-4D97-AF65-F5344CB8AC3E}">
        <p14:creationId xmlns:p14="http://schemas.microsoft.com/office/powerpoint/2010/main" val="3056807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PL Cover Slide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F9594-4296-BC40-AEB1-1900F2122278}"/>
              </a:ext>
            </a:extLst>
          </p:cNvPr>
          <p:cNvSpPr>
            <a:spLocks noGrp="1"/>
          </p:cNvSpPr>
          <p:nvPr>
            <p:ph type="title" hasCustomPrompt="1"/>
          </p:nvPr>
        </p:nvSpPr>
        <p:spPr>
          <a:xfrm>
            <a:off x="743413" y="2601752"/>
            <a:ext cx="10728325" cy="1692093"/>
          </a:xfrm>
          <a:prstGeom prst="rect">
            <a:avLst/>
          </a:prstGeom>
        </p:spPr>
        <p:txBody>
          <a:bodyPr lIns="0" tIns="0" rIns="0" bIns="0" anchor="b" anchorCtr="0"/>
          <a:lstStyle>
            <a:lvl1pPr>
              <a:lnSpc>
                <a:spcPct val="120000"/>
              </a:lnSpc>
              <a:defRPr sz="5000">
                <a:solidFill>
                  <a:schemeClr val="bg1"/>
                </a:solidFill>
              </a:defRPr>
            </a:lvl1pPr>
          </a:lstStyle>
          <a:p>
            <a:r>
              <a:rPr lang="en-GB"/>
              <a:t>Click to edit </a:t>
            </a:r>
            <a:br>
              <a:rPr lang="en-GB"/>
            </a:br>
            <a:r>
              <a:rPr lang="en-GB"/>
              <a:t>Master title style</a:t>
            </a:r>
            <a:endParaRPr lang="en-US"/>
          </a:p>
        </p:txBody>
      </p:sp>
      <p:sp>
        <p:nvSpPr>
          <p:cNvPr id="3" name="Date Placeholder 2">
            <a:extLst>
              <a:ext uri="{FF2B5EF4-FFF2-40B4-BE49-F238E27FC236}">
                <a16:creationId xmlns:a16="http://schemas.microsoft.com/office/drawing/2014/main" id="{10998EF8-9639-C844-867A-62BDEA165D64}"/>
              </a:ext>
            </a:extLst>
          </p:cNvPr>
          <p:cNvSpPr>
            <a:spLocks noGrp="1"/>
          </p:cNvSpPr>
          <p:nvPr>
            <p:ph type="dt" sz="half" idx="10"/>
          </p:nvPr>
        </p:nvSpPr>
        <p:spPr/>
        <p:txBody>
          <a:bodyPr/>
          <a:lstStyle/>
          <a:p>
            <a:fld id="{AC5A9A57-BE20-E743-80F4-563B21729387}" type="datetimeFigureOut">
              <a:rPr lang="en-US" smtClean="0"/>
              <a:pPr/>
              <a:t>5/20/2025</a:t>
            </a:fld>
            <a:endParaRPr lang="en-US"/>
          </a:p>
        </p:txBody>
      </p:sp>
      <p:sp>
        <p:nvSpPr>
          <p:cNvPr id="4" name="Footer Placeholder 3">
            <a:extLst>
              <a:ext uri="{FF2B5EF4-FFF2-40B4-BE49-F238E27FC236}">
                <a16:creationId xmlns:a16="http://schemas.microsoft.com/office/drawing/2014/main" id="{79225B4F-DE44-2E4D-A658-A90D33355A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67446D4-401B-374F-A80A-51708E77F991}"/>
              </a:ext>
            </a:extLst>
          </p:cNvPr>
          <p:cNvSpPr>
            <a:spLocks noGrp="1"/>
          </p:cNvSpPr>
          <p:nvPr>
            <p:ph type="sldNum" sz="quarter" idx="12"/>
          </p:nvPr>
        </p:nvSpPr>
        <p:spPr/>
        <p:txBody>
          <a:bodyPr/>
          <a:lstStyle/>
          <a:p>
            <a:fld id="{D35D4A3B-D5B6-DA4B-ADB3-DBAA9A36C63A}" type="slidenum">
              <a:rPr lang="en-US" smtClean="0"/>
              <a:pPr/>
              <a:t>‹#›</a:t>
            </a:fld>
            <a:endParaRPr lang="en-US"/>
          </a:p>
        </p:txBody>
      </p:sp>
      <p:sp>
        <p:nvSpPr>
          <p:cNvPr id="6" name="Text Placeholder 2">
            <a:extLst>
              <a:ext uri="{FF2B5EF4-FFF2-40B4-BE49-F238E27FC236}">
                <a16:creationId xmlns:a16="http://schemas.microsoft.com/office/drawing/2014/main" id="{4D753166-D43A-D64A-9192-5D4846AE497F}"/>
              </a:ext>
            </a:extLst>
          </p:cNvPr>
          <p:cNvSpPr>
            <a:spLocks noGrp="1"/>
          </p:cNvSpPr>
          <p:nvPr>
            <p:ph type="body" idx="1"/>
          </p:nvPr>
        </p:nvSpPr>
        <p:spPr>
          <a:xfrm>
            <a:off x="743413" y="4653846"/>
            <a:ext cx="10716750" cy="1475492"/>
          </a:xfrm>
          <a:prstGeom prst="rect">
            <a:avLst/>
          </a:prstGeom>
        </p:spPr>
        <p:txBody>
          <a:bodyPr lIns="0" tIns="0" rIns="0" bIns="0"/>
          <a:lstStyle>
            <a:lvl1pPr marL="0" indent="0">
              <a:lnSpc>
                <a:spcPct val="120000"/>
              </a:lnSpc>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63034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NPL Blank - Dar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0A4420-95D2-4444-A902-2F656ADE5F8D}"/>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3" name="Footer Placeholder 2">
            <a:extLst>
              <a:ext uri="{FF2B5EF4-FFF2-40B4-BE49-F238E27FC236}">
                <a16:creationId xmlns:a16="http://schemas.microsoft.com/office/drawing/2014/main" id="{66E12DFF-08A1-E642-8DE7-7701FC50E8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72002D-7AE6-0946-AC2C-97C09D466D94}"/>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5" name="Picture 4" descr="A black and white image of a person's face&#10;&#10;Description automatically generated with low confidence">
            <a:extLst>
              <a:ext uri="{FF2B5EF4-FFF2-40B4-BE49-F238E27FC236}">
                <a16:creationId xmlns:a16="http://schemas.microsoft.com/office/drawing/2014/main" id="{B5B08E88-CDD4-D64E-A7C8-040241B1A98D}"/>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3076124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NPL Picture Right with Captio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371474" y="368300"/>
            <a:ext cx="5545139" cy="1689100"/>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6275388" y="1075795"/>
            <a:ext cx="5545136" cy="50628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371475" y="2057399"/>
            <a:ext cx="5545137" cy="408124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descr="A black and white image of a person's face&#10;&#10;Description automatically generated with low confidence">
            <a:extLst>
              <a:ext uri="{FF2B5EF4-FFF2-40B4-BE49-F238E27FC236}">
                <a16:creationId xmlns:a16="http://schemas.microsoft.com/office/drawing/2014/main" id="{6D005BD5-5808-064B-98FE-89CC76FF2190}"/>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687572548"/>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NPL Picture Left with Captio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6275384" y="1001491"/>
            <a:ext cx="5545139" cy="1471427"/>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371477" y="359051"/>
            <a:ext cx="5545136" cy="57702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6275385" y="2690591"/>
            <a:ext cx="5545137" cy="343874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descr="A black and white image of a person's face&#10;&#10;Description automatically generated with low confidence">
            <a:extLst>
              <a:ext uri="{FF2B5EF4-FFF2-40B4-BE49-F238E27FC236}">
                <a16:creationId xmlns:a16="http://schemas.microsoft.com/office/drawing/2014/main" id="{6D005BD5-5808-064B-98FE-89CC76FF2190}"/>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3745713058"/>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PL Pictures x 4 with Captio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6275384" y="1001491"/>
            <a:ext cx="5545139" cy="1471427"/>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371474" y="368301"/>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6275385" y="2690591"/>
            <a:ext cx="5545137" cy="343874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descr="A black and white image of a person's face&#10;&#10;Description automatically generated with low confidence">
            <a:extLst>
              <a:ext uri="{FF2B5EF4-FFF2-40B4-BE49-F238E27FC236}">
                <a16:creationId xmlns:a16="http://schemas.microsoft.com/office/drawing/2014/main" id="{6D005BD5-5808-064B-98FE-89CC76FF2190}"/>
              </a:ext>
            </a:extLst>
          </p:cNvPr>
          <p:cNvPicPr>
            <a:picLocks noChangeAspect="1"/>
          </p:cNvPicPr>
          <p:nvPr userDrawn="1"/>
        </p:nvPicPr>
        <p:blipFill>
          <a:blip r:embed="rId2"/>
          <a:stretch>
            <a:fillRect/>
          </a:stretch>
        </p:blipFill>
        <p:spPr>
          <a:xfrm>
            <a:off x="10380526" y="368300"/>
            <a:ext cx="1440000" cy="356436"/>
          </a:xfrm>
          <a:prstGeom prst="rect">
            <a:avLst/>
          </a:prstGeom>
        </p:spPr>
      </p:pic>
      <p:sp>
        <p:nvSpPr>
          <p:cNvPr id="13" name="Picture Placeholder 2">
            <a:extLst>
              <a:ext uri="{FF2B5EF4-FFF2-40B4-BE49-F238E27FC236}">
                <a16:creationId xmlns:a16="http://schemas.microsoft.com/office/drawing/2014/main" id="{C57B1D67-2B72-A042-B5E7-1CE972A9D47E}"/>
              </a:ext>
            </a:extLst>
          </p:cNvPr>
          <p:cNvSpPr>
            <a:spLocks noGrp="1"/>
          </p:cNvSpPr>
          <p:nvPr>
            <p:ph type="pic" idx="13"/>
          </p:nvPr>
        </p:nvSpPr>
        <p:spPr>
          <a:xfrm>
            <a:off x="371295" y="434416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Picture Placeholder 2">
            <a:extLst>
              <a:ext uri="{FF2B5EF4-FFF2-40B4-BE49-F238E27FC236}">
                <a16:creationId xmlns:a16="http://schemas.microsoft.com/office/drawing/2014/main" id="{245C872B-3D8F-A147-9704-FD12D2212F03}"/>
              </a:ext>
            </a:extLst>
          </p:cNvPr>
          <p:cNvSpPr>
            <a:spLocks noGrp="1"/>
          </p:cNvSpPr>
          <p:nvPr>
            <p:ph type="pic" idx="14"/>
          </p:nvPr>
        </p:nvSpPr>
        <p:spPr>
          <a:xfrm>
            <a:off x="3324225" y="2529943"/>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Picture Placeholder 2">
            <a:extLst>
              <a:ext uri="{FF2B5EF4-FFF2-40B4-BE49-F238E27FC236}">
                <a16:creationId xmlns:a16="http://schemas.microsoft.com/office/drawing/2014/main" id="{C71E067A-2F2E-B548-8090-F827099C3C0B}"/>
              </a:ext>
            </a:extLst>
          </p:cNvPr>
          <p:cNvSpPr>
            <a:spLocks noGrp="1"/>
          </p:cNvSpPr>
          <p:nvPr>
            <p:ph type="pic" idx="15"/>
          </p:nvPr>
        </p:nvSpPr>
        <p:spPr>
          <a:xfrm>
            <a:off x="3323684" y="36830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563920815"/>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guide id="3" pos="1867" userDrawn="1">
          <p15:clr>
            <a:srgbClr val="FBAE40"/>
          </p15:clr>
        </p15:guide>
        <p15:guide id="4" pos="209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PL Section Header with Picture Cutout - Dark">
    <p:bg>
      <p:bgPr>
        <a:gradFill>
          <a:gsLst>
            <a:gs pos="20000">
              <a:schemeClr val="tx2"/>
            </a:gs>
            <a:gs pos="0">
              <a:schemeClr val="tx2"/>
            </a:gs>
            <a:gs pos="100000">
              <a:srgbClr val="007ACC"/>
            </a:gs>
          </a:gsLst>
          <a:lin ang="2700000" scaled="1"/>
        </a:gradFill>
        <a:effectLst/>
      </p:bgPr>
    </p:bg>
    <p:spTree>
      <p:nvGrpSpPr>
        <p:cNvPr id="1" name=""/>
        <p:cNvGrpSpPr/>
        <p:nvPr/>
      </p:nvGrpSpPr>
      <p:grpSpPr>
        <a:xfrm>
          <a:off x="0" y="0"/>
          <a:ext cx="0" cy="0"/>
          <a:chOff x="0" y="0"/>
          <a:chExt cx="0" cy="0"/>
        </a:xfrm>
      </p:grpSpPr>
      <p:sp>
        <p:nvSpPr>
          <p:cNvPr id="50" name="Picture Placeholder 49">
            <a:extLst>
              <a:ext uri="{FF2B5EF4-FFF2-40B4-BE49-F238E27FC236}">
                <a16:creationId xmlns:a16="http://schemas.microsoft.com/office/drawing/2014/main" id="{2887D771-C501-8745-9BA2-9535F81AE111}"/>
              </a:ext>
            </a:extLst>
          </p:cNvPr>
          <p:cNvSpPr>
            <a:spLocks noGrp="1"/>
          </p:cNvSpPr>
          <p:nvPr>
            <p:ph type="pic" sz="quarter" idx="14"/>
          </p:nvPr>
        </p:nvSpPr>
        <p:spPr>
          <a:xfrm>
            <a:off x="371476" y="733264"/>
            <a:ext cx="5544525" cy="5391472"/>
          </a:xfrm>
          <a:custGeom>
            <a:avLst/>
            <a:gdLst>
              <a:gd name="connsiteX0" fmla="*/ 1584525 w 5544525"/>
              <a:gd name="connsiteY0" fmla="*/ 711472 h 5391472"/>
              <a:gd name="connsiteX1" fmla="*/ 5544525 w 5544525"/>
              <a:gd name="connsiteY1" fmla="*/ 711472 h 5391472"/>
              <a:gd name="connsiteX2" fmla="*/ 5544525 w 5544525"/>
              <a:gd name="connsiteY2" fmla="*/ 4671472 h 5391472"/>
              <a:gd name="connsiteX3" fmla="*/ 1584525 w 5544525"/>
              <a:gd name="connsiteY3" fmla="*/ 4671472 h 5391472"/>
              <a:gd name="connsiteX4" fmla="*/ 0 w 5544525"/>
              <a:gd name="connsiteY4" fmla="*/ 0 h 5391472"/>
              <a:gd name="connsiteX5" fmla="*/ 5364525 w 5544525"/>
              <a:gd name="connsiteY5" fmla="*/ 0 h 5391472"/>
              <a:gd name="connsiteX6" fmla="*/ 5364525 w 5544525"/>
              <a:gd name="connsiteY6" fmla="*/ 531472 h 5391472"/>
              <a:gd name="connsiteX7" fmla="*/ 1404525 w 5544525"/>
              <a:gd name="connsiteY7" fmla="*/ 531472 h 5391472"/>
              <a:gd name="connsiteX8" fmla="*/ 1404525 w 5544525"/>
              <a:gd name="connsiteY8" fmla="*/ 4851472 h 5391472"/>
              <a:gd name="connsiteX9" fmla="*/ 1639538 w 5544525"/>
              <a:gd name="connsiteY9" fmla="*/ 4851472 h 5391472"/>
              <a:gd name="connsiteX10" fmla="*/ 1639538 w 5544525"/>
              <a:gd name="connsiteY10" fmla="*/ 4853773 h 5391472"/>
              <a:gd name="connsiteX11" fmla="*/ 5364525 w 5544525"/>
              <a:gd name="connsiteY11" fmla="*/ 4853773 h 5391472"/>
              <a:gd name="connsiteX12" fmla="*/ 5364525 w 5544525"/>
              <a:gd name="connsiteY12" fmla="*/ 5391472 h 5391472"/>
              <a:gd name="connsiteX13" fmla="*/ 0 w 5544525"/>
              <a:gd name="connsiteY13" fmla="*/ 5391472 h 539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44525" h="5391472">
                <a:moveTo>
                  <a:pt x="1584525" y="711472"/>
                </a:moveTo>
                <a:lnTo>
                  <a:pt x="5544525" y="711472"/>
                </a:lnTo>
                <a:lnTo>
                  <a:pt x="5544525" y="4671472"/>
                </a:lnTo>
                <a:lnTo>
                  <a:pt x="1584525" y="4671472"/>
                </a:lnTo>
                <a:close/>
                <a:moveTo>
                  <a:pt x="0" y="0"/>
                </a:moveTo>
                <a:lnTo>
                  <a:pt x="5364525" y="0"/>
                </a:lnTo>
                <a:lnTo>
                  <a:pt x="5364525" y="531472"/>
                </a:lnTo>
                <a:lnTo>
                  <a:pt x="1404525" y="531472"/>
                </a:lnTo>
                <a:lnTo>
                  <a:pt x="1404525" y="4851472"/>
                </a:lnTo>
                <a:lnTo>
                  <a:pt x="1639538" y="4851472"/>
                </a:lnTo>
                <a:lnTo>
                  <a:pt x="1639538" y="4853773"/>
                </a:lnTo>
                <a:lnTo>
                  <a:pt x="5364525" y="4853773"/>
                </a:lnTo>
                <a:lnTo>
                  <a:pt x="5364525" y="5391472"/>
                </a:lnTo>
                <a:lnTo>
                  <a:pt x="0" y="5391472"/>
                </a:lnTo>
                <a:close/>
              </a:path>
            </a:pathLst>
          </a:custGeom>
        </p:spPr>
        <p:txBody>
          <a:bodyPr wrap="square">
            <a:noAutofit/>
          </a:bodyPr>
          <a:lstStyle/>
          <a:p>
            <a:endParaRPr lang="en-US"/>
          </a:p>
        </p:txBody>
      </p:sp>
      <p:sp>
        <p:nvSpPr>
          <p:cNvPr id="2" name="Title 1">
            <a:extLst>
              <a:ext uri="{FF2B5EF4-FFF2-40B4-BE49-F238E27FC236}">
                <a16:creationId xmlns:a16="http://schemas.microsoft.com/office/drawing/2014/main" id="{8F1A9B07-FA6E-4F4C-8412-667163FB23AD}"/>
              </a:ext>
            </a:extLst>
          </p:cNvPr>
          <p:cNvSpPr>
            <a:spLocks noGrp="1"/>
          </p:cNvSpPr>
          <p:nvPr>
            <p:ph type="title"/>
          </p:nvPr>
        </p:nvSpPr>
        <p:spPr>
          <a:xfrm>
            <a:off x="6276000" y="2479167"/>
            <a:ext cx="5544524" cy="1814680"/>
          </a:xfrm>
        </p:spPr>
        <p:txBody>
          <a:bodyPr anchor="b">
            <a:normAutofit/>
          </a:bodyPr>
          <a:lstStyle>
            <a:lvl1pPr>
              <a:defRPr sz="5000"/>
            </a:lvl1pPr>
          </a:lstStyle>
          <a:p>
            <a:r>
              <a:rPr lang="en-GB"/>
              <a:t>Click to edit Master title</a:t>
            </a:r>
            <a:endParaRPr lang="en-US"/>
          </a:p>
        </p:txBody>
      </p:sp>
      <p:sp>
        <p:nvSpPr>
          <p:cNvPr id="3" name="Text Placeholder 2">
            <a:extLst>
              <a:ext uri="{FF2B5EF4-FFF2-40B4-BE49-F238E27FC236}">
                <a16:creationId xmlns:a16="http://schemas.microsoft.com/office/drawing/2014/main" id="{D66D09D7-7E8E-9A49-A34E-44FFBF796E8D}"/>
              </a:ext>
            </a:extLst>
          </p:cNvPr>
          <p:cNvSpPr>
            <a:spLocks noGrp="1"/>
          </p:cNvSpPr>
          <p:nvPr>
            <p:ph type="body" idx="1"/>
          </p:nvPr>
        </p:nvSpPr>
        <p:spPr>
          <a:xfrm>
            <a:off x="6276000" y="4653847"/>
            <a:ext cx="5544524" cy="145363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76F831-853A-2349-81DA-8AA9B81C5553}"/>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B5A534DF-B096-7545-818F-0D66D53A1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62CD13-8885-F14D-BEC7-72B9DC0E4FF2}"/>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7" name="Picture 6" descr="A black and white image of a person's face&#10;&#10;Description automatically generated with low confidence">
            <a:extLst>
              <a:ext uri="{FF2B5EF4-FFF2-40B4-BE49-F238E27FC236}">
                <a16:creationId xmlns:a16="http://schemas.microsoft.com/office/drawing/2014/main" id="{20F3D504-71B3-B544-966D-B1396AA86488}"/>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3064730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NPL Section Header - Dark">
    <p:bg>
      <p:bgPr>
        <a:gradFill>
          <a:gsLst>
            <a:gs pos="20000">
              <a:schemeClr val="tx2"/>
            </a:gs>
            <a:gs pos="0">
              <a:schemeClr val="tx2"/>
            </a:gs>
            <a:gs pos="100000">
              <a:srgbClr val="007ACC"/>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A9B07-FA6E-4F4C-8412-667163FB23AD}"/>
              </a:ext>
            </a:extLst>
          </p:cNvPr>
          <p:cNvSpPr>
            <a:spLocks noGrp="1"/>
          </p:cNvSpPr>
          <p:nvPr>
            <p:ph type="title"/>
          </p:nvPr>
        </p:nvSpPr>
        <p:spPr>
          <a:xfrm>
            <a:off x="371475" y="1709739"/>
            <a:ext cx="11449050" cy="2584108"/>
          </a:xfrm>
        </p:spPr>
        <p:txBody>
          <a:bodyPr anchor="b">
            <a:normAutofit/>
          </a:bodyPr>
          <a:lstStyle>
            <a:lvl1pPr>
              <a:defRPr sz="5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66D09D7-7E8E-9A49-A34E-44FFBF796E8D}"/>
              </a:ext>
            </a:extLst>
          </p:cNvPr>
          <p:cNvSpPr>
            <a:spLocks noGrp="1"/>
          </p:cNvSpPr>
          <p:nvPr>
            <p:ph type="body" idx="1"/>
          </p:nvPr>
        </p:nvSpPr>
        <p:spPr>
          <a:xfrm>
            <a:off x="371475" y="4653846"/>
            <a:ext cx="11449050" cy="143580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76F831-853A-2349-81DA-8AA9B81C5553}"/>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B5A534DF-B096-7545-818F-0D66D53A1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62CD13-8885-F14D-BEC7-72B9DC0E4FF2}"/>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7" name="Picture 6" descr="A black and white image of a person's face&#10;&#10;Description automatically generated with low confidence">
            <a:extLst>
              <a:ext uri="{FF2B5EF4-FFF2-40B4-BE49-F238E27FC236}">
                <a16:creationId xmlns:a16="http://schemas.microsoft.com/office/drawing/2014/main" id="{20F3D504-71B3-B544-966D-B1396AA86488}"/>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3786488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NPL Cover Slide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F9594-4296-BC40-AEB1-1900F2122278}"/>
              </a:ext>
            </a:extLst>
          </p:cNvPr>
          <p:cNvSpPr>
            <a:spLocks noGrp="1"/>
          </p:cNvSpPr>
          <p:nvPr>
            <p:ph type="title" hasCustomPrompt="1"/>
          </p:nvPr>
        </p:nvSpPr>
        <p:spPr>
          <a:xfrm>
            <a:off x="743413" y="2601752"/>
            <a:ext cx="10728325" cy="1692093"/>
          </a:xfrm>
          <a:prstGeom prst="rect">
            <a:avLst/>
          </a:prstGeom>
        </p:spPr>
        <p:txBody>
          <a:bodyPr lIns="0" tIns="0" rIns="0" bIns="0" anchor="b" anchorCtr="0"/>
          <a:lstStyle>
            <a:lvl1pPr>
              <a:lnSpc>
                <a:spcPct val="120000"/>
              </a:lnSpc>
              <a:defRPr sz="5000">
                <a:solidFill>
                  <a:schemeClr val="bg1"/>
                </a:solidFill>
              </a:defRPr>
            </a:lvl1pPr>
          </a:lstStyle>
          <a:p>
            <a:r>
              <a:rPr lang="en-GB"/>
              <a:t>Click to edit </a:t>
            </a:r>
            <a:br>
              <a:rPr lang="en-GB"/>
            </a:br>
            <a:r>
              <a:rPr lang="en-GB"/>
              <a:t>Master title style</a:t>
            </a:r>
            <a:endParaRPr lang="en-US"/>
          </a:p>
        </p:txBody>
      </p:sp>
      <p:sp>
        <p:nvSpPr>
          <p:cNvPr id="3" name="Date Placeholder 2">
            <a:extLst>
              <a:ext uri="{FF2B5EF4-FFF2-40B4-BE49-F238E27FC236}">
                <a16:creationId xmlns:a16="http://schemas.microsoft.com/office/drawing/2014/main" id="{10998EF8-9639-C844-867A-62BDEA165D64}"/>
              </a:ext>
            </a:extLst>
          </p:cNvPr>
          <p:cNvSpPr>
            <a:spLocks noGrp="1"/>
          </p:cNvSpPr>
          <p:nvPr>
            <p:ph type="dt" sz="half" idx="10"/>
          </p:nvPr>
        </p:nvSpPr>
        <p:spPr/>
        <p:txBody>
          <a:bodyPr/>
          <a:lstStyle/>
          <a:p>
            <a:fld id="{AC5A9A57-BE20-E743-80F4-563B21729387}" type="datetimeFigureOut">
              <a:rPr lang="en-US" smtClean="0"/>
              <a:pPr/>
              <a:t>5/20/2025</a:t>
            </a:fld>
            <a:endParaRPr lang="en-US"/>
          </a:p>
        </p:txBody>
      </p:sp>
      <p:sp>
        <p:nvSpPr>
          <p:cNvPr id="4" name="Footer Placeholder 3">
            <a:extLst>
              <a:ext uri="{FF2B5EF4-FFF2-40B4-BE49-F238E27FC236}">
                <a16:creationId xmlns:a16="http://schemas.microsoft.com/office/drawing/2014/main" id="{79225B4F-DE44-2E4D-A658-A90D33355A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67446D4-401B-374F-A80A-51708E77F991}"/>
              </a:ext>
            </a:extLst>
          </p:cNvPr>
          <p:cNvSpPr>
            <a:spLocks noGrp="1"/>
          </p:cNvSpPr>
          <p:nvPr>
            <p:ph type="sldNum" sz="quarter" idx="12"/>
          </p:nvPr>
        </p:nvSpPr>
        <p:spPr/>
        <p:txBody>
          <a:bodyPr/>
          <a:lstStyle/>
          <a:p>
            <a:fld id="{D35D4A3B-D5B6-DA4B-ADB3-DBAA9A36C63A}" type="slidenum">
              <a:rPr lang="en-US" smtClean="0"/>
              <a:pPr/>
              <a:t>‹#›</a:t>
            </a:fld>
            <a:endParaRPr lang="en-US"/>
          </a:p>
        </p:txBody>
      </p:sp>
      <p:sp>
        <p:nvSpPr>
          <p:cNvPr id="6" name="Text Placeholder 2">
            <a:extLst>
              <a:ext uri="{FF2B5EF4-FFF2-40B4-BE49-F238E27FC236}">
                <a16:creationId xmlns:a16="http://schemas.microsoft.com/office/drawing/2014/main" id="{4D753166-D43A-D64A-9192-5D4846AE497F}"/>
              </a:ext>
            </a:extLst>
          </p:cNvPr>
          <p:cNvSpPr>
            <a:spLocks noGrp="1"/>
          </p:cNvSpPr>
          <p:nvPr>
            <p:ph type="body" idx="1"/>
          </p:nvPr>
        </p:nvSpPr>
        <p:spPr>
          <a:xfrm>
            <a:off x="743413" y="4653846"/>
            <a:ext cx="10716750" cy="1475492"/>
          </a:xfrm>
          <a:prstGeom prst="rect">
            <a:avLst/>
          </a:prstGeom>
        </p:spPr>
        <p:txBody>
          <a:bodyPr lIns="0" tIns="0" rIns="0" bIns="0"/>
          <a:lstStyle>
            <a:lvl1pPr marL="0" indent="0">
              <a:lnSpc>
                <a:spcPct val="120000"/>
              </a:lnSpc>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661388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NPL 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625D-217C-B144-93D2-C19DE4F1945F}"/>
              </a:ext>
            </a:extLst>
          </p:cNvPr>
          <p:cNvSpPr>
            <a:spLocks noGrp="1"/>
          </p:cNvSpPr>
          <p:nvPr>
            <p:ph type="title"/>
          </p:nvPr>
        </p:nvSpPr>
        <p:spPr>
          <a:xfrm>
            <a:off x="371476" y="377785"/>
            <a:ext cx="10009050" cy="1290638"/>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9B70C27-80D5-174D-A8CC-D917A524C8E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0AFAB4E-81DB-904F-B241-4225778ABCB3}"/>
              </a:ext>
            </a:extLst>
          </p:cNvPr>
          <p:cNvSpPr>
            <a:spLocks noGrp="1"/>
          </p:cNvSpPr>
          <p:nvPr>
            <p:ph type="dt" sz="half" idx="10"/>
          </p:nvPr>
        </p:nvSpPr>
        <p:spPr/>
        <p:txBody>
          <a:bodyPr/>
          <a:lstStyle/>
          <a:p>
            <a:fld id="{5D6EABCA-3088-4FCE-94CE-816A3617A0D5}" type="datetime1">
              <a:rPr lang="en-US" smtClean="0"/>
              <a:t>5/20/2025</a:t>
            </a:fld>
            <a:endParaRPr lang="en-US"/>
          </a:p>
        </p:txBody>
      </p:sp>
      <p:sp>
        <p:nvSpPr>
          <p:cNvPr id="5" name="Footer Placeholder 4">
            <a:extLst>
              <a:ext uri="{FF2B5EF4-FFF2-40B4-BE49-F238E27FC236}">
                <a16:creationId xmlns:a16="http://schemas.microsoft.com/office/drawing/2014/main" id="{97DDA694-C7D3-9E4A-AD42-7A27C1295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39D77-8E63-5D4B-BDFE-7D086BEB2059}"/>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a:extLst>
              <a:ext uri="{FF2B5EF4-FFF2-40B4-BE49-F238E27FC236}">
                <a16:creationId xmlns:a16="http://schemas.microsoft.com/office/drawing/2014/main" id="{9D2C6FA8-56B5-DF4F-AFCF-F7045C1038DA}"/>
              </a:ext>
            </a:extLst>
          </p:cNvPr>
          <p:cNvPicPr>
            <a:picLocks noChangeAspect="1"/>
          </p:cNvPicPr>
          <p:nvPr userDrawn="1"/>
        </p:nvPicPr>
        <p:blipFill>
          <a:blip r:embed="rId2"/>
          <a:srcRect/>
          <a:stretch/>
        </p:blipFill>
        <p:spPr>
          <a:xfrm>
            <a:off x="8632800" y="360000"/>
            <a:ext cx="3127659" cy="536400"/>
          </a:xfrm>
          <a:prstGeom prst="rect">
            <a:avLst/>
          </a:prstGeom>
        </p:spPr>
      </p:pic>
    </p:spTree>
    <p:extLst>
      <p:ext uri="{BB962C8B-B14F-4D97-AF65-F5344CB8AC3E}">
        <p14:creationId xmlns:p14="http://schemas.microsoft.com/office/powerpoint/2010/main" val="17094508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NPL 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625D-217C-B144-93D2-C19DE4F1945F}"/>
              </a:ext>
            </a:extLst>
          </p:cNvPr>
          <p:cNvSpPr>
            <a:spLocks noGrp="1"/>
          </p:cNvSpPr>
          <p:nvPr>
            <p:ph type="title"/>
          </p:nvPr>
        </p:nvSpPr>
        <p:spPr>
          <a:xfrm>
            <a:off x="371476" y="377785"/>
            <a:ext cx="10009050" cy="1290638"/>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9B70C27-80D5-174D-A8CC-D917A524C8E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0AFAB4E-81DB-904F-B241-4225778ABCB3}"/>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97DDA694-C7D3-9E4A-AD42-7A27C1295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39D77-8E63-5D4B-BDFE-7D086BEB2059}"/>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descr="Icon&#10;&#10;Description automatically generated">
            <a:extLst>
              <a:ext uri="{FF2B5EF4-FFF2-40B4-BE49-F238E27FC236}">
                <a16:creationId xmlns:a16="http://schemas.microsoft.com/office/drawing/2014/main" id="{9D2C6FA8-56B5-DF4F-AFCF-F7045C1038DA}"/>
              </a:ext>
            </a:extLst>
          </p:cNvPr>
          <p:cNvPicPr>
            <a:picLocks noChangeAspect="1"/>
          </p:cNvPicPr>
          <p:nvPr userDrawn="1"/>
        </p:nvPicPr>
        <p:blipFill>
          <a:blip r:embed="rId2"/>
          <a:stretch>
            <a:fillRect/>
          </a:stretch>
        </p:blipFill>
        <p:spPr>
          <a:xfrm>
            <a:off x="10380526" y="377785"/>
            <a:ext cx="1440000" cy="356436"/>
          </a:xfrm>
          <a:prstGeom prst="rect">
            <a:avLst/>
          </a:prstGeom>
        </p:spPr>
      </p:pic>
    </p:spTree>
    <p:extLst>
      <p:ext uri="{BB962C8B-B14F-4D97-AF65-F5344CB8AC3E}">
        <p14:creationId xmlns:p14="http://schemas.microsoft.com/office/powerpoint/2010/main" val="42565704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NPL Two Column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AEDBA-A237-2641-AF20-5E91101E60B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83182D9-D411-614B-93D2-447DB12DDF9D}"/>
              </a:ext>
            </a:extLst>
          </p:cNvPr>
          <p:cNvSpPr>
            <a:spLocks noGrp="1"/>
          </p:cNvSpPr>
          <p:nvPr>
            <p:ph sz="half" idx="1"/>
          </p:nvPr>
        </p:nvSpPr>
        <p:spPr>
          <a:xfrm>
            <a:off x="371476" y="1825625"/>
            <a:ext cx="5545138" cy="43037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12E2998-B52D-6C48-8404-E6F2843B8447}"/>
              </a:ext>
            </a:extLst>
          </p:cNvPr>
          <p:cNvSpPr>
            <a:spLocks noGrp="1"/>
          </p:cNvSpPr>
          <p:nvPr>
            <p:ph sz="half" idx="2"/>
          </p:nvPr>
        </p:nvSpPr>
        <p:spPr>
          <a:xfrm>
            <a:off x="6275388" y="1825625"/>
            <a:ext cx="5545136" cy="43037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92EB089-D3DF-9346-BDD3-BFF9C0C89F0F}"/>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B91E7A3F-5642-DC45-86CF-7CB6F04E9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DF7BE6-173D-B94B-8D94-D7AA78448FF6}"/>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9" name="Picture 8" descr="Icon&#10;&#10;Description automatically generated">
            <a:extLst>
              <a:ext uri="{FF2B5EF4-FFF2-40B4-BE49-F238E27FC236}">
                <a16:creationId xmlns:a16="http://schemas.microsoft.com/office/drawing/2014/main" id="{F450EA6A-C381-E349-9B3F-A854C9703F00}"/>
              </a:ext>
            </a:extLst>
          </p:cNvPr>
          <p:cNvPicPr>
            <a:picLocks noChangeAspect="1"/>
          </p:cNvPicPr>
          <p:nvPr userDrawn="1"/>
        </p:nvPicPr>
        <p:blipFill>
          <a:blip r:embed="rId2"/>
          <a:stretch>
            <a:fillRect/>
          </a:stretch>
        </p:blipFill>
        <p:spPr>
          <a:xfrm>
            <a:off x="10380526" y="377785"/>
            <a:ext cx="1440000" cy="356436"/>
          </a:xfrm>
          <a:prstGeom prst="rect">
            <a:avLst/>
          </a:prstGeom>
        </p:spPr>
      </p:pic>
    </p:spTree>
    <p:extLst>
      <p:ext uri="{BB962C8B-B14F-4D97-AF65-F5344CB8AC3E}">
        <p14:creationId xmlns:p14="http://schemas.microsoft.com/office/powerpoint/2010/main" val="591234146"/>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PL Cover Slide with Picture - Dar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9ED5E4D-7D14-CF40-92CC-F83222FC7E7E}"/>
              </a:ext>
            </a:extLst>
          </p:cNvPr>
          <p:cNvSpPr>
            <a:spLocks noGrp="1"/>
          </p:cNvSpPr>
          <p:nvPr>
            <p:ph type="dt" sz="half" idx="10"/>
          </p:nvPr>
        </p:nvSpPr>
        <p:spPr/>
        <p:txBody>
          <a:bodyPr/>
          <a:lstStyle/>
          <a:p>
            <a:fld id="{AC5A9A57-BE20-E743-80F4-563B21729387}" type="datetimeFigureOut">
              <a:rPr lang="en-US" smtClean="0"/>
              <a:pPr/>
              <a:t>5/20/2025</a:t>
            </a:fld>
            <a:endParaRPr lang="en-US"/>
          </a:p>
        </p:txBody>
      </p:sp>
      <p:sp>
        <p:nvSpPr>
          <p:cNvPr id="4" name="Footer Placeholder 3">
            <a:extLst>
              <a:ext uri="{FF2B5EF4-FFF2-40B4-BE49-F238E27FC236}">
                <a16:creationId xmlns:a16="http://schemas.microsoft.com/office/drawing/2014/main" id="{67578CDC-C5AB-5B4A-BAEE-E964EFD864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DCC998-4900-2A4E-BB76-F24CE7E6DEDA}"/>
              </a:ext>
            </a:extLst>
          </p:cNvPr>
          <p:cNvSpPr>
            <a:spLocks noGrp="1"/>
          </p:cNvSpPr>
          <p:nvPr>
            <p:ph type="sldNum" sz="quarter" idx="12"/>
          </p:nvPr>
        </p:nvSpPr>
        <p:spPr/>
        <p:txBody>
          <a:bodyPr/>
          <a:lstStyle/>
          <a:p>
            <a:fld id="{D35D4A3B-D5B6-DA4B-ADB3-DBAA9A36C63A}" type="slidenum">
              <a:rPr lang="en-US" smtClean="0"/>
              <a:pPr/>
              <a:t>‹#›</a:t>
            </a:fld>
            <a:endParaRPr lang="en-US"/>
          </a:p>
        </p:txBody>
      </p:sp>
      <p:sp>
        <p:nvSpPr>
          <p:cNvPr id="6" name="Text Placeholder 2">
            <a:extLst>
              <a:ext uri="{FF2B5EF4-FFF2-40B4-BE49-F238E27FC236}">
                <a16:creationId xmlns:a16="http://schemas.microsoft.com/office/drawing/2014/main" id="{5A6C5282-BD60-9D4F-8472-A6FCBA0CA4B9}"/>
              </a:ext>
            </a:extLst>
          </p:cNvPr>
          <p:cNvSpPr>
            <a:spLocks noGrp="1"/>
          </p:cNvSpPr>
          <p:nvPr>
            <p:ph type="body" idx="1"/>
          </p:nvPr>
        </p:nvSpPr>
        <p:spPr>
          <a:xfrm>
            <a:off x="743413" y="4653846"/>
            <a:ext cx="5184775" cy="1475492"/>
          </a:xfrm>
          <a:prstGeom prst="rect">
            <a:avLst/>
          </a:prstGeom>
        </p:spPr>
        <p:txBody>
          <a:bodyPr lIns="0" tIns="0" rIns="0" bIns="0"/>
          <a:lstStyle>
            <a:lvl1pPr marL="0" indent="0">
              <a:lnSpc>
                <a:spcPct val="120000"/>
              </a:lnSpc>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itle 11">
            <a:extLst>
              <a:ext uri="{FF2B5EF4-FFF2-40B4-BE49-F238E27FC236}">
                <a16:creationId xmlns:a16="http://schemas.microsoft.com/office/drawing/2014/main" id="{6CC0D05D-455F-CD47-8CA9-087E61D6AEB1}"/>
              </a:ext>
            </a:extLst>
          </p:cNvPr>
          <p:cNvSpPr>
            <a:spLocks noGrp="1"/>
          </p:cNvSpPr>
          <p:nvPr>
            <p:ph type="title"/>
          </p:nvPr>
        </p:nvSpPr>
        <p:spPr>
          <a:xfrm>
            <a:off x="743413" y="1815354"/>
            <a:ext cx="5173200" cy="2464204"/>
          </a:xfrm>
          <a:prstGeom prst="rect">
            <a:avLst/>
          </a:prstGeom>
        </p:spPr>
        <p:txBody>
          <a:bodyPr lIns="0" tIns="0" rIns="0" bIns="0" anchor="b" anchorCtr="0"/>
          <a:lstStyle>
            <a:lvl1pPr>
              <a:lnSpc>
                <a:spcPct val="120000"/>
              </a:lnSpc>
              <a:defRPr sz="5000">
                <a:solidFill>
                  <a:schemeClr val="bg1"/>
                </a:solidFill>
              </a:defRPr>
            </a:lvl1pPr>
          </a:lstStyle>
          <a:p>
            <a:r>
              <a:rPr lang="en-US"/>
              <a:t>Click to edit Master title style</a:t>
            </a:r>
          </a:p>
        </p:txBody>
      </p:sp>
      <p:sp>
        <p:nvSpPr>
          <p:cNvPr id="8" name="Picture Placeholder 5">
            <a:extLst>
              <a:ext uri="{FF2B5EF4-FFF2-40B4-BE49-F238E27FC236}">
                <a16:creationId xmlns:a16="http://schemas.microsoft.com/office/drawing/2014/main" id="{1F25B104-D6AA-5041-8480-C084B95EF32A}"/>
              </a:ext>
            </a:extLst>
          </p:cNvPr>
          <p:cNvSpPr>
            <a:spLocks noGrp="1"/>
          </p:cNvSpPr>
          <p:nvPr>
            <p:ph type="pic" sz="quarter" idx="13"/>
          </p:nvPr>
        </p:nvSpPr>
        <p:spPr>
          <a:xfrm>
            <a:off x="6275388" y="728663"/>
            <a:ext cx="5184775" cy="5400675"/>
          </a:xfrm>
          <a:prstGeom prst="rect">
            <a:avLst/>
          </a:prstGeom>
        </p:spPr>
        <p:txBody>
          <a:bodyPr/>
          <a:lstStyle>
            <a:lvl1pPr>
              <a:defRPr>
                <a:solidFill>
                  <a:schemeClr val="bg1"/>
                </a:solidFill>
              </a:defRPr>
            </a:lvl1pPr>
          </a:lstStyle>
          <a:p>
            <a:r>
              <a:rPr lang="en-US"/>
              <a:t>Click icon to add picture</a:t>
            </a:r>
          </a:p>
        </p:txBody>
      </p:sp>
    </p:spTree>
    <p:extLst>
      <p:ext uri="{BB962C8B-B14F-4D97-AF65-F5344CB8AC3E}">
        <p14:creationId xmlns:p14="http://schemas.microsoft.com/office/powerpoint/2010/main" val="2425792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PL Three Column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625D-217C-B144-93D2-C19DE4F1945F}"/>
              </a:ext>
            </a:extLst>
          </p:cNvPr>
          <p:cNvSpPr>
            <a:spLocks noGrp="1"/>
          </p:cNvSpPr>
          <p:nvPr>
            <p:ph type="title"/>
          </p:nvPr>
        </p:nvSpPr>
        <p:spPr>
          <a:xfrm>
            <a:off x="371476" y="377785"/>
            <a:ext cx="10009050" cy="1290638"/>
          </a:xfrm>
        </p:spPr>
        <p:txBody>
          <a:bodyPr/>
          <a:lstStyle/>
          <a:p>
            <a:r>
              <a:rPr lang="en-GB"/>
              <a:t>Click to edit Master title style</a:t>
            </a:r>
            <a:endParaRPr lang="en-US"/>
          </a:p>
        </p:txBody>
      </p:sp>
      <p:sp>
        <p:nvSpPr>
          <p:cNvPr id="4" name="Date Placeholder 3">
            <a:extLst>
              <a:ext uri="{FF2B5EF4-FFF2-40B4-BE49-F238E27FC236}">
                <a16:creationId xmlns:a16="http://schemas.microsoft.com/office/drawing/2014/main" id="{00AFAB4E-81DB-904F-B241-4225778ABCB3}"/>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97DDA694-C7D3-9E4A-AD42-7A27C1295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39D77-8E63-5D4B-BDFE-7D086BEB2059}"/>
              </a:ext>
            </a:extLst>
          </p:cNvPr>
          <p:cNvSpPr>
            <a:spLocks noGrp="1"/>
          </p:cNvSpPr>
          <p:nvPr>
            <p:ph type="sldNum" sz="quarter" idx="12"/>
          </p:nvPr>
        </p:nvSpPr>
        <p:spPr/>
        <p:txBody>
          <a:bodyPr/>
          <a:lstStyle/>
          <a:p>
            <a:fld id="{E0F66305-90B3-104F-BE5E-085D9E31339C}" type="slidenum">
              <a:rPr lang="en-US" smtClean="0"/>
              <a:t>‹#›</a:t>
            </a:fld>
            <a:endParaRPr lang="en-US"/>
          </a:p>
        </p:txBody>
      </p:sp>
      <p:sp>
        <p:nvSpPr>
          <p:cNvPr id="14" name="Content Placeholder 2">
            <a:extLst>
              <a:ext uri="{FF2B5EF4-FFF2-40B4-BE49-F238E27FC236}">
                <a16:creationId xmlns:a16="http://schemas.microsoft.com/office/drawing/2014/main" id="{494E238D-77F6-CF44-B797-C6BE5821F96B}"/>
              </a:ext>
            </a:extLst>
          </p:cNvPr>
          <p:cNvSpPr>
            <a:spLocks noGrp="1" noChangeAspect="1"/>
          </p:cNvSpPr>
          <p:nvPr>
            <p:ph idx="13"/>
          </p:nvPr>
        </p:nvSpPr>
        <p:spPr>
          <a:xfrm>
            <a:off x="381662" y="1809053"/>
            <a:ext cx="3553751"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1" name="Content Placeholder 2">
            <a:extLst>
              <a:ext uri="{FF2B5EF4-FFF2-40B4-BE49-F238E27FC236}">
                <a16:creationId xmlns:a16="http://schemas.microsoft.com/office/drawing/2014/main" id="{D13F8C6F-F46B-0D48-BCB5-A23E0BFA0E7C}"/>
              </a:ext>
            </a:extLst>
          </p:cNvPr>
          <p:cNvSpPr>
            <a:spLocks noGrp="1" noChangeAspect="1"/>
          </p:cNvSpPr>
          <p:nvPr>
            <p:ph idx="14"/>
          </p:nvPr>
        </p:nvSpPr>
        <p:spPr>
          <a:xfrm>
            <a:off x="4295775" y="1809053"/>
            <a:ext cx="3600449"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2" name="Content Placeholder 2">
            <a:extLst>
              <a:ext uri="{FF2B5EF4-FFF2-40B4-BE49-F238E27FC236}">
                <a16:creationId xmlns:a16="http://schemas.microsoft.com/office/drawing/2014/main" id="{AB08ED24-1AEA-B04D-BFB7-5DFF27FFEA3F}"/>
              </a:ext>
            </a:extLst>
          </p:cNvPr>
          <p:cNvSpPr>
            <a:spLocks noGrp="1" noChangeAspect="1"/>
          </p:cNvSpPr>
          <p:nvPr>
            <p:ph idx="15"/>
          </p:nvPr>
        </p:nvSpPr>
        <p:spPr>
          <a:xfrm>
            <a:off x="8266774" y="1809053"/>
            <a:ext cx="3553751"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descr="Icon&#10;&#10;Description automatically generated">
            <a:extLst>
              <a:ext uri="{FF2B5EF4-FFF2-40B4-BE49-F238E27FC236}">
                <a16:creationId xmlns:a16="http://schemas.microsoft.com/office/drawing/2014/main" id="{4E0B8292-DE0A-934A-9697-9CD88DDF659E}"/>
              </a:ext>
            </a:extLst>
          </p:cNvPr>
          <p:cNvPicPr>
            <a:picLocks noChangeAspect="1"/>
          </p:cNvPicPr>
          <p:nvPr userDrawn="1"/>
        </p:nvPicPr>
        <p:blipFill>
          <a:blip r:embed="rId2"/>
          <a:stretch>
            <a:fillRect/>
          </a:stretch>
        </p:blipFill>
        <p:spPr>
          <a:xfrm>
            <a:off x="10380526" y="377785"/>
            <a:ext cx="1440000" cy="356436"/>
          </a:xfrm>
          <a:prstGeom prst="rect">
            <a:avLst/>
          </a:prstGeom>
        </p:spPr>
      </p:pic>
    </p:spTree>
    <p:extLst>
      <p:ext uri="{BB962C8B-B14F-4D97-AF65-F5344CB8AC3E}">
        <p14:creationId xmlns:p14="http://schemas.microsoft.com/office/powerpoint/2010/main" val="2021795296"/>
      </p:ext>
    </p:extLst>
  </p:cSld>
  <p:clrMapOvr>
    <a:masterClrMapping/>
  </p:clrMapOvr>
  <p:extLst>
    <p:ext uri="{DCECCB84-F9BA-43D5-87BE-67443E8EF086}">
      <p15:sldGuideLst xmlns:p15="http://schemas.microsoft.com/office/powerpoint/2012/main">
        <p15:guide id="1" pos="2479" userDrawn="1">
          <p15:clr>
            <a:srgbClr val="FBAE40"/>
          </p15:clr>
        </p15:guide>
        <p15:guide id="2" pos="2706" userDrawn="1">
          <p15:clr>
            <a:srgbClr val="FBAE40"/>
          </p15:clr>
        </p15:guide>
        <p15:guide id="3" pos="4974" userDrawn="1">
          <p15:clr>
            <a:srgbClr val="FBAE40"/>
          </p15:clr>
        </p15:guide>
        <p15:guide id="4" pos="5201"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NPL Title Only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9B30F-D552-854E-96C2-32A0DB8B8ED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8E7BFF2-43C3-2746-96BA-0ECED010CDD2}"/>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4" name="Footer Placeholder 3">
            <a:extLst>
              <a:ext uri="{FF2B5EF4-FFF2-40B4-BE49-F238E27FC236}">
                <a16:creationId xmlns:a16="http://schemas.microsoft.com/office/drawing/2014/main" id="{061C8AB8-3EFD-F449-8CC6-D8F2B5F056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26E639-962E-0C4A-B3A6-F4C5786B36C0}"/>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7" name="Picture 6" descr="Icon&#10;&#10;Description automatically generated">
            <a:extLst>
              <a:ext uri="{FF2B5EF4-FFF2-40B4-BE49-F238E27FC236}">
                <a16:creationId xmlns:a16="http://schemas.microsoft.com/office/drawing/2014/main" id="{D1CFF10B-AEEE-C646-9B38-121C30FEF5F4}"/>
              </a:ext>
            </a:extLst>
          </p:cNvPr>
          <p:cNvPicPr>
            <a:picLocks noChangeAspect="1"/>
          </p:cNvPicPr>
          <p:nvPr userDrawn="1"/>
        </p:nvPicPr>
        <p:blipFill>
          <a:blip r:embed="rId2"/>
          <a:stretch>
            <a:fillRect/>
          </a:stretch>
        </p:blipFill>
        <p:spPr>
          <a:xfrm>
            <a:off x="10380526" y="377785"/>
            <a:ext cx="1440000" cy="356436"/>
          </a:xfrm>
          <a:prstGeom prst="rect">
            <a:avLst/>
          </a:prstGeom>
        </p:spPr>
      </p:pic>
    </p:spTree>
    <p:extLst>
      <p:ext uri="{BB962C8B-B14F-4D97-AF65-F5344CB8AC3E}">
        <p14:creationId xmlns:p14="http://schemas.microsoft.com/office/powerpoint/2010/main" val="34689552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NPL Blank - Ligh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0A4420-95D2-4444-A902-2F656ADE5F8D}"/>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3" name="Footer Placeholder 2">
            <a:extLst>
              <a:ext uri="{FF2B5EF4-FFF2-40B4-BE49-F238E27FC236}">
                <a16:creationId xmlns:a16="http://schemas.microsoft.com/office/drawing/2014/main" id="{66E12DFF-08A1-E642-8DE7-7701FC50E8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72002D-7AE6-0946-AC2C-97C09D466D94}"/>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6" name="Picture 5" descr="Icon&#10;&#10;Description automatically generated">
            <a:extLst>
              <a:ext uri="{FF2B5EF4-FFF2-40B4-BE49-F238E27FC236}">
                <a16:creationId xmlns:a16="http://schemas.microsoft.com/office/drawing/2014/main" id="{1B275804-B3C1-8F48-8B0B-75C961475C9F}"/>
              </a:ext>
            </a:extLst>
          </p:cNvPr>
          <p:cNvPicPr>
            <a:picLocks noChangeAspect="1"/>
          </p:cNvPicPr>
          <p:nvPr userDrawn="1"/>
        </p:nvPicPr>
        <p:blipFill>
          <a:blip r:embed="rId2"/>
          <a:stretch>
            <a:fillRect/>
          </a:stretch>
        </p:blipFill>
        <p:spPr>
          <a:xfrm>
            <a:off x="10380526" y="377785"/>
            <a:ext cx="1440000" cy="356436"/>
          </a:xfrm>
          <a:prstGeom prst="rect">
            <a:avLst/>
          </a:prstGeom>
        </p:spPr>
      </p:pic>
    </p:spTree>
    <p:extLst>
      <p:ext uri="{BB962C8B-B14F-4D97-AF65-F5344CB8AC3E}">
        <p14:creationId xmlns:p14="http://schemas.microsoft.com/office/powerpoint/2010/main" val="34908543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NPL Picture Right with Caption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371474" y="368300"/>
            <a:ext cx="5545139" cy="1689100"/>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6275388" y="987425"/>
            <a:ext cx="5545136" cy="510085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371475" y="2057400"/>
            <a:ext cx="5545137" cy="403088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9" name="Picture 8" descr="Icon&#10;&#10;Description automatically generated">
            <a:extLst>
              <a:ext uri="{FF2B5EF4-FFF2-40B4-BE49-F238E27FC236}">
                <a16:creationId xmlns:a16="http://schemas.microsoft.com/office/drawing/2014/main" id="{F111D22D-68A6-BF4B-8B01-4B616EFB52F9}"/>
              </a:ext>
            </a:extLst>
          </p:cNvPr>
          <p:cNvPicPr>
            <a:picLocks noChangeAspect="1"/>
          </p:cNvPicPr>
          <p:nvPr userDrawn="1"/>
        </p:nvPicPr>
        <p:blipFill>
          <a:blip r:embed="rId2"/>
          <a:stretch>
            <a:fillRect/>
          </a:stretch>
        </p:blipFill>
        <p:spPr>
          <a:xfrm>
            <a:off x="10380526" y="377785"/>
            <a:ext cx="1440000" cy="356436"/>
          </a:xfrm>
          <a:prstGeom prst="rect">
            <a:avLst/>
          </a:prstGeom>
        </p:spPr>
      </p:pic>
    </p:spTree>
    <p:extLst>
      <p:ext uri="{BB962C8B-B14F-4D97-AF65-F5344CB8AC3E}">
        <p14:creationId xmlns:p14="http://schemas.microsoft.com/office/powerpoint/2010/main" val="143795980"/>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NPL Picture Left with Caption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6275384" y="1001491"/>
            <a:ext cx="5545139" cy="1471427"/>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371477" y="359051"/>
            <a:ext cx="5545136" cy="57702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6275385" y="2690591"/>
            <a:ext cx="5545137" cy="343874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9" name="Picture 8" descr="Icon&#10;&#10;Description automatically generated">
            <a:extLst>
              <a:ext uri="{FF2B5EF4-FFF2-40B4-BE49-F238E27FC236}">
                <a16:creationId xmlns:a16="http://schemas.microsoft.com/office/drawing/2014/main" id="{0862D991-591A-5541-8AE8-A1FB9DB19FCF}"/>
              </a:ext>
            </a:extLst>
          </p:cNvPr>
          <p:cNvPicPr>
            <a:picLocks noChangeAspect="1"/>
          </p:cNvPicPr>
          <p:nvPr userDrawn="1"/>
        </p:nvPicPr>
        <p:blipFill>
          <a:blip r:embed="rId2"/>
          <a:stretch>
            <a:fillRect/>
          </a:stretch>
        </p:blipFill>
        <p:spPr>
          <a:xfrm>
            <a:off x="10380526" y="377785"/>
            <a:ext cx="1440000" cy="356436"/>
          </a:xfrm>
          <a:prstGeom prst="rect">
            <a:avLst/>
          </a:prstGeom>
        </p:spPr>
      </p:pic>
    </p:spTree>
    <p:extLst>
      <p:ext uri="{BB962C8B-B14F-4D97-AF65-F5344CB8AC3E}">
        <p14:creationId xmlns:p14="http://schemas.microsoft.com/office/powerpoint/2010/main" val="1858848607"/>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PL Pictures x 4 with Caption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6275384" y="1001491"/>
            <a:ext cx="5545139" cy="1471427"/>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371474" y="368301"/>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6275385" y="2690591"/>
            <a:ext cx="5545137" cy="343874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sp>
        <p:nvSpPr>
          <p:cNvPr id="13" name="Picture Placeholder 2">
            <a:extLst>
              <a:ext uri="{FF2B5EF4-FFF2-40B4-BE49-F238E27FC236}">
                <a16:creationId xmlns:a16="http://schemas.microsoft.com/office/drawing/2014/main" id="{C57B1D67-2B72-A042-B5E7-1CE972A9D47E}"/>
              </a:ext>
            </a:extLst>
          </p:cNvPr>
          <p:cNvSpPr>
            <a:spLocks noGrp="1"/>
          </p:cNvSpPr>
          <p:nvPr>
            <p:ph type="pic" idx="13"/>
          </p:nvPr>
        </p:nvSpPr>
        <p:spPr>
          <a:xfrm>
            <a:off x="371295" y="434416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Picture Placeholder 2">
            <a:extLst>
              <a:ext uri="{FF2B5EF4-FFF2-40B4-BE49-F238E27FC236}">
                <a16:creationId xmlns:a16="http://schemas.microsoft.com/office/drawing/2014/main" id="{245C872B-3D8F-A147-9704-FD12D2212F03}"/>
              </a:ext>
            </a:extLst>
          </p:cNvPr>
          <p:cNvSpPr>
            <a:spLocks noGrp="1"/>
          </p:cNvSpPr>
          <p:nvPr>
            <p:ph type="pic" idx="14"/>
          </p:nvPr>
        </p:nvSpPr>
        <p:spPr>
          <a:xfrm>
            <a:off x="3324225" y="2529943"/>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Picture Placeholder 2">
            <a:extLst>
              <a:ext uri="{FF2B5EF4-FFF2-40B4-BE49-F238E27FC236}">
                <a16:creationId xmlns:a16="http://schemas.microsoft.com/office/drawing/2014/main" id="{C71E067A-2F2E-B548-8090-F827099C3C0B}"/>
              </a:ext>
            </a:extLst>
          </p:cNvPr>
          <p:cNvSpPr>
            <a:spLocks noGrp="1"/>
          </p:cNvSpPr>
          <p:nvPr>
            <p:ph type="pic" idx="15"/>
          </p:nvPr>
        </p:nvSpPr>
        <p:spPr>
          <a:xfrm>
            <a:off x="3323684" y="36830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12" name="Picture 11" descr="Icon&#10;&#10;Description automatically generated">
            <a:extLst>
              <a:ext uri="{FF2B5EF4-FFF2-40B4-BE49-F238E27FC236}">
                <a16:creationId xmlns:a16="http://schemas.microsoft.com/office/drawing/2014/main" id="{8DDABF04-CD9C-DE4A-B759-E73D1982DC70}"/>
              </a:ext>
            </a:extLst>
          </p:cNvPr>
          <p:cNvPicPr>
            <a:picLocks noChangeAspect="1"/>
          </p:cNvPicPr>
          <p:nvPr userDrawn="1"/>
        </p:nvPicPr>
        <p:blipFill>
          <a:blip r:embed="rId2"/>
          <a:stretch>
            <a:fillRect/>
          </a:stretch>
        </p:blipFill>
        <p:spPr>
          <a:xfrm>
            <a:off x="10380526" y="377785"/>
            <a:ext cx="1440000" cy="356436"/>
          </a:xfrm>
          <a:prstGeom prst="rect">
            <a:avLst/>
          </a:prstGeom>
        </p:spPr>
      </p:pic>
    </p:spTree>
    <p:extLst>
      <p:ext uri="{BB962C8B-B14F-4D97-AF65-F5344CB8AC3E}">
        <p14:creationId xmlns:p14="http://schemas.microsoft.com/office/powerpoint/2010/main" val="1452948767"/>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guide id="3" pos="1867" userDrawn="1">
          <p15:clr>
            <a:srgbClr val="FBAE40"/>
          </p15:clr>
        </p15:guide>
        <p15:guide id="4" pos="2094"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PL logo and website end slide - Dark">
    <p:bg>
      <p:bgPr>
        <a:gradFill>
          <a:gsLst>
            <a:gs pos="0">
              <a:schemeClr val="tx2"/>
            </a:gs>
            <a:gs pos="20000">
              <a:schemeClr val="tx2"/>
            </a:gs>
            <a:gs pos="100000">
              <a:srgbClr val="007ACC"/>
            </a:gs>
          </a:gsLst>
          <a:lin ang="2700000" scaled="1"/>
        </a:gra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5E8EDFB-4AC3-8C41-A53B-3D90E42728DA}"/>
              </a:ext>
            </a:extLst>
          </p:cNvPr>
          <p:cNvSpPr>
            <a:spLocks noGrp="1"/>
          </p:cNvSpPr>
          <p:nvPr>
            <p:ph type="dt" sz="half" idx="10"/>
          </p:nvPr>
        </p:nvSpPr>
        <p:spPr/>
        <p:txBody>
          <a:bodyPr lIns="0" tIns="0" rIns="0" bIns="0"/>
          <a:lstStyle>
            <a:lvl1pPr>
              <a:defRPr>
                <a:solidFill>
                  <a:schemeClr val="bg1"/>
                </a:solidFill>
              </a:defRPr>
            </a:lvl1pPr>
          </a:lstStyle>
          <a:p>
            <a:fld id="{9085803F-F0F8-A54A-8405-2CD86EF22E71}" type="datetimeFigureOut">
              <a:rPr lang="en-US" smtClean="0"/>
              <a:pPr/>
              <a:t>5/20/2025</a:t>
            </a:fld>
            <a:endParaRPr lang="en-US"/>
          </a:p>
        </p:txBody>
      </p:sp>
      <p:sp>
        <p:nvSpPr>
          <p:cNvPr id="4" name="Footer Placeholder 3">
            <a:extLst>
              <a:ext uri="{FF2B5EF4-FFF2-40B4-BE49-F238E27FC236}">
                <a16:creationId xmlns:a16="http://schemas.microsoft.com/office/drawing/2014/main" id="{0555E110-A391-B54B-94D4-24BC4391B4B5}"/>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9A2A0DC3-110F-754B-AB0C-83589700AB70}"/>
              </a:ext>
            </a:extLst>
          </p:cNvPr>
          <p:cNvSpPr>
            <a:spLocks noGrp="1"/>
          </p:cNvSpPr>
          <p:nvPr>
            <p:ph type="sldNum" sz="quarter" idx="12"/>
          </p:nvPr>
        </p:nvSpPr>
        <p:spPr/>
        <p:txBody>
          <a:bodyPr lIns="0" tIns="0" rIns="0" bIns="0"/>
          <a:lstStyle>
            <a:lvl1pPr>
              <a:defRPr>
                <a:solidFill>
                  <a:schemeClr val="bg1"/>
                </a:solidFill>
              </a:defRPr>
            </a:lvl1pPr>
          </a:lstStyle>
          <a:p>
            <a:fld id="{DF73A717-64F0-0947-9C2C-A580C8444B98}" type="slidenum">
              <a:rPr lang="en-US" smtClean="0"/>
              <a:pPr/>
              <a:t>‹#›</a:t>
            </a:fld>
            <a:endParaRPr lang="en-US"/>
          </a:p>
        </p:txBody>
      </p:sp>
      <p:sp>
        <p:nvSpPr>
          <p:cNvPr id="12" name="TextBox 11">
            <a:extLst>
              <a:ext uri="{FF2B5EF4-FFF2-40B4-BE49-F238E27FC236}">
                <a16:creationId xmlns:a16="http://schemas.microsoft.com/office/drawing/2014/main" id="{A39A37E2-28F6-9B45-A314-774080E39544}"/>
              </a:ext>
            </a:extLst>
          </p:cNvPr>
          <p:cNvSpPr txBox="1"/>
          <p:nvPr userDrawn="1"/>
        </p:nvSpPr>
        <p:spPr>
          <a:xfrm>
            <a:off x="7406323" y="6129338"/>
            <a:ext cx="4053840" cy="138499"/>
          </a:xfrm>
          <a:prstGeom prst="rect">
            <a:avLst/>
          </a:prstGeom>
          <a:noFill/>
        </p:spPr>
        <p:txBody>
          <a:bodyPr wrap="square" lIns="0" tIns="0" rIns="0" bIns="0" rtlCol="0">
            <a:spAutoFit/>
          </a:bodyPr>
          <a:lstStyle/>
          <a:p>
            <a:pPr algn="r"/>
            <a:r>
              <a:rPr lang="en-GB" sz="900">
                <a:solidFill>
                  <a:schemeClr val="bg1"/>
                </a:solidFill>
              </a:rPr>
              <a:t>© NPL Management Limited, 2025</a:t>
            </a:r>
            <a:endParaRPr lang="en-US" sz="900" b="1" spc="300">
              <a:solidFill>
                <a:schemeClr val="bg1"/>
              </a:solidFill>
              <a:latin typeface="Arial" panose="020B0604020202020204" pitchFamily="34" charset="0"/>
              <a:cs typeface="Arial" panose="020B0604020202020204" pitchFamily="34" charset="0"/>
            </a:endParaRPr>
          </a:p>
        </p:txBody>
      </p:sp>
      <p:pic>
        <p:nvPicPr>
          <p:cNvPr id="10" name="Picture 9" descr="A picture containing text, clipart&#10;&#10;Description automatically generated">
            <a:extLst>
              <a:ext uri="{FF2B5EF4-FFF2-40B4-BE49-F238E27FC236}">
                <a16:creationId xmlns:a16="http://schemas.microsoft.com/office/drawing/2014/main" id="{32EEDDFB-0435-7242-939F-A0AF2B01C357}"/>
              </a:ext>
            </a:extLst>
          </p:cNvPr>
          <p:cNvPicPr>
            <a:picLocks noChangeAspect="1"/>
          </p:cNvPicPr>
          <p:nvPr userDrawn="1"/>
        </p:nvPicPr>
        <p:blipFill>
          <a:blip r:embed="rId2"/>
          <a:stretch>
            <a:fillRect/>
          </a:stretch>
        </p:blipFill>
        <p:spPr>
          <a:xfrm>
            <a:off x="4533278" y="2125169"/>
            <a:ext cx="3125442" cy="1152175"/>
          </a:xfrm>
          <a:prstGeom prst="rect">
            <a:avLst/>
          </a:prstGeom>
        </p:spPr>
      </p:pic>
      <p:sp>
        <p:nvSpPr>
          <p:cNvPr id="15" name="TextBox 14">
            <a:extLst>
              <a:ext uri="{FF2B5EF4-FFF2-40B4-BE49-F238E27FC236}">
                <a16:creationId xmlns:a16="http://schemas.microsoft.com/office/drawing/2014/main" id="{D4F008B3-4361-224C-8DF6-C1B5A95F84C8}"/>
              </a:ext>
            </a:extLst>
          </p:cNvPr>
          <p:cNvSpPr txBox="1"/>
          <p:nvPr userDrawn="1"/>
        </p:nvSpPr>
        <p:spPr>
          <a:xfrm>
            <a:off x="731838" y="3580657"/>
            <a:ext cx="10728325" cy="707886"/>
          </a:xfrm>
          <a:prstGeom prst="rect">
            <a:avLst/>
          </a:prstGeom>
          <a:noFill/>
        </p:spPr>
        <p:txBody>
          <a:bodyPr wrap="square" rtlCol="0">
            <a:spAutoFit/>
          </a:bodyPr>
          <a:lstStyle/>
          <a:p>
            <a:pPr algn="ctr"/>
            <a:r>
              <a:rPr lang="en-GB" sz="4000" spc="300" err="1">
                <a:solidFill>
                  <a:schemeClr val="bg1"/>
                </a:solidFill>
              </a:rPr>
              <a:t>npl.co.uk</a:t>
            </a:r>
            <a:endParaRPr lang="en-US" sz="4000" spc="300">
              <a:solidFill>
                <a:schemeClr val="bg1"/>
              </a:solidFill>
            </a:endParaRPr>
          </a:p>
        </p:txBody>
      </p:sp>
    </p:spTree>
    <p:extLst>
      <p:ext uri="{BB962C8B-B14F-4D97-AF65-F5344CB8AC3E}">
        <p14:creationId xmlns:p14="http://schemas.microsoft.com/office/powerpoint/2010/main" val="40241315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End Slide - Dark">
    <p:bg>
      <p:bgPr>
        <a:gradFill>
          <a:gsLst>
            <a:gs pos="0">
              <a:schemeClr val="tx2"/>
            </a:gs>
            <a:gs pos="20000">
              <a:schemeClr val="tx2"/>
            </a:gs>
            <a:gs pos="100000">
              <a:srgbClr val="007ACC"/>
            </a:gs>
          </a:gsLst>
          <a:lin ang="2700000" scaled="1"/>
        </a:gra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5E8EDFB-4AC3-8C41-A53B-3D90E42728DA}"/>
              </a:ext>
            </a:extLst>
          </p:cNvPr>
          <p:cNvSpPr>
            <a:spLocks noGrp="1"/>
          </p:cNvSpPr>
          <p:nvPr>
            <p:ph type="dt" sz="half" idx="10"/>
          </p:nvPr>
        </p:nvSpPr>
        <p:spPr/>
        <p:txBody>
          <a:bodyPr lIns="0" tIns="0" rIns="0" bIns="0"/>
          <a:lstStyle>
            <a:lvl1pPr>
              <a:defRPr>
                <a:solidFill>
                  <a:schemeClr val="bg1"/>
                </a:solidFill>
              </a:defRPr>
            </a:lvl1pPr>
          </a:lstStyle>
          <a:p>
            <a:fld id="{9085803F-F0F8-A54A-8405-2CD86EF22E71}" type="datetimeFigureOut">
              <a:rPr lang="en-US" smtClean="0"/>
              <a:pPr/>
              <a:t>5/20/2025</a:t>
            </a:fld>
            <a:endParaRPr lang="en-US"/>
          </a:p>
        </p:txBody>
      </p:sp>
      <p:sp>
        <p:nvSpPr>
          <p:cNvPr id="4" name="Footer Placeholder 3">
            <a:extLst>
              <a:ext uri="{FF2B5EF4-FFF2-40B4-BE49-F238E27FC236}">
                <a16:creationId xmlns:a16="http://schemas.microsoft.com/office/drawing/2014/main" id="{0555E110-A391-B54B-94D4-24BC4391B4B5}"/>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9A2A0DC3-110F-754B-AB0C-83589700AB70}"/>
              </a:ext>
            </a:extLst>
          </p:cNvPr>
          <p:cNvSpPr>
            <a:spLocks noGrp="1"/>
          </p:cNvSpPr>
          <p:nvPr>
            <p:ph type="sldNum" sz="quarter" idx="12"/>
          </p:nvPr>
        </p:nvSpPr>
        <p:spPr/>
        <p:txBody>
          <a:bodyPr lIns="0" tIns="0" rIns="0" bIns="0"/>
          <a:lstStyle>
            <a:lvl1pPr>
              <a:defRPr>
                <a:solidFill>
                  <a:schemeClr val="bg1"/>
                </a:solidFill>
              </a:defRPr>
            </a:lvl1pPr>
          </a:lstStyle>
          <a:p>
            <a:fld id="{DF73A717-64F0-0947-9C2C-A580C8444B98}" type="slidenum">
              <a:rPr lang="en-US" smtClean="0"/>
              <a:pPr/>
              <a:t>‹#›</a:t>
            </a:fld>
            <a:endParaRPr lang="en-US"/>
          </a:p>
        </p:txBody>
      </p:sp>
      <p:sp>
        <p:nvSpPr>
          <p:cNvPr id="12" name="TextBox 11">
            <a:extLst>
              <a:ext uri="{FF2B5EF4-FFF2-40B4-BE49-F238E27FC236}">
                <a16:creationId xmlns:a16="http://schemas.microsoft.com/office/drawing/2014/main" id="{A39A37E2-28F6-9B45-A314-774080E39544}"/>
              </a:ext>
            </a:extLst>
          </p:cNvPr>
          <p:cNvSpPr txBox="1"/>
          <p:nvPr userDrawn="1"/>
        </p:nvSpPr>
        <p:spPr>
          <a:xfrm>
            <a:off x="7406323" y="6129338"/>
            <a:ext cx="4053840" cy="138499"/>
          </a:xfrm>
          <a:prstGeom prst="rect">
            <a:avLst/>
          </a:prstGeom>
          <a:noFill/>
        </p:spPr>
        <p:txBody>
          <a:bodyPr wrap="square" lIns="0" tIns="0" rIns="0" bIns="0" rtlCol="0">
            <a:spAutoFit/>
          </a:bodyPr>
          <a:lstStyle/>
          <a:p>
            <a:pPr algn="r"/>
            <a:r>
              <a:rPr lang="en-GB" sz="900">
                <a:solidFill>
                  <a:schemeClr val="bg1"/>
                </a:solidFill>
              </a:rPr>
              <a:t>© NPL Management Limited, 2023</a:t>
            </a:r>
            <a:endParaRPr lang="en-US" sz="900" b="1" spc="3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86446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PL logo and website end slide - Light">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5E8EDFB-4AC3-8C41-A53B-3D90E42728DA}"/>
              </a:ext>
            </a:extLst>
          </p:cNvPr>
          <p:cNvSpPr>
            <a:spLocks noGrp="1"/>
          </p:cNvSpPr>
          <p:nvPr>
            <p:ph type="dt" sz="half" idx="10"/>
          </p:nvPr>
        </p:nvSpPr>
        <p:spPr/>
        <p:txBody>
          <a:bodyPr lIns="0" tIns="0" rIns="0" bIns="0"/>
          <a:lstStyle>
            <a:lvl1pPr>
              <a:defRPr>
                <a:solidFill>
                  <a:schemeClr val="tx2"/>
                </a:solidFill>
              </a:defRPr>
            </a:lvl1pPr>
          </a:lstStyle>
          <a:p>
            <a:fld id="{9085803F-F0F8-A54A-8405-2CD86EF22E71}" type="datetimeFigureOut">
              <a:rPr lang="en-US" smtClean="0"/>
              <a:pPr/>
              <a:t>5/20/2025</a:t>
            </a:fld>
            <a:endParaRPr lang="en-US"/>
          </a:p>
        </p:txBody>
      </p:sp>
      <p:sp>
        <p:nvSpPr>
          <p:cNvPr id="4" name="Footer Placeholder 3">
            <a:extLst>
              <a:ext uri="{FF2B5EF4-FFF2-40B4-BE49-F238E27FC236}">
                <a16:creationId xmlns:a16="http://schemas.microsoft.com/office/drawing/2014/main" id="{0555E110-A391-B54B-94D4-24BC4391B4B5}"/>
              </a:ext>
            </a:extLst>
          </p:cNvPr>
          <p:cNvSpPr>
            <a:spLocks noGrp="1"/>
          </p:cNvSpPr>
          <p:nvPr>
            <p:ph type="ftr" sz="quarter" idx="11"/>
          </p:nvPr>
        </p:nvSpPr>
        <p:spPr/>
        <p:txBody>
          <a:bodyPr/>
          <a:lstStyle>
            <a:lvl1pPr>
              <a:defRPr>
                <a:solidFill>
                  <a:schemeClr val="tx2"/>
                </a:solidFill>
              </a:defRPr>
            </a:lvl1pPr>
          </a:lstStyle>
          <a:p>
            <a:endParaRPr lang="en-US"/>
          </a:p>
        </p:txBody>
      </p:sp>
      <p:sp>
        <p:nvSpPr>
          <p:cNvPr id="5" name="Slide Number Placeholder 4">
            <a:extLst>
              <a:ext uri="{FF2B5EF4-FFF2-40B4-BE49-F238E27FC236}">
                <a16:creationId xmlns:a16="http://schemas.microsoft.com/office/drawing/2014/main" id="{9A2A0DC3-110F-754B-AB0C-83589700AB70}"/>
              </a:ext>
            </a:extLst>
          </p:cNvPr>
          <p:cNvSpPr>
            <a:spLocks noGrp="1"/>
          </p:cNvSpPr>
          <p:nvPr>
            <p:ph type="sldNum" sz="quarter" idx="12"/>
          </p:nvPr>
        </p:nvSpPr>
        <p:spPr/>
        <p:txBody>
          <a:bodyPr lIns="0" tIns="0" rIns="0" bIns="0"/>
          <a:lstStyle>
            <a:lvl1pPr>
              <a:defRPr>
                <a:solidFill>
                  <a:schemeClr val="tx2"/>
                </a:solidFill>
              </a:defRPr>
            </a:lvl1pPr>
          </a:lstStyle>
          <a:p>
            <a:fld id="{DF73A717-64F0-0947-9C2C-A580C8444B98}" type="slidenum">
              <a:rPr lang="en-US" smtClean="0"/>
              <a:pPr/>
              <a:t>‹#›</a:t>
            </a:fld>
            <a:endParaRPr lang="en-US"/>
          </a:p>
        </p:txBody>
      </p:sp>
      <p:sp>
        <p:nvSpPr>
          <p:cNvPr id="9" name="TextBox 8">
            <a:extLst>
              <a:ext uri="{FF2B5EF4-FFF2-40B4-BE49-F238E27FC236}">
                <a16:creationId xmlns:a16="http://schemas.microsoft.com/office/drawing/2014/main" id="{9B400867-C74B-6941-BDDD-4310C871401A}"/>
              </a:ext>
            </a:extLst>
          </p:cNvPr>
          <p:cNvSpPr txBox="1"/>
          <p:nvPr userDrawn="1"/>
        </p:nvSpPr>
        <p:spPr>
          <a:xfrm>
            <a:off x="7406323" y="6129338"/>
            <a:ext cx="4053840" cy="138499"/>
          </a:xfrm>
          <a:prstGeom prst="rect">
            <a:avLst/>
          </a:prstGeom>
          <a:noFill/>
        </p:spPr>
        <p:txBody>
          <a:bodyPr wrap="square" lIns="0" tIns="0" rIns="0" bIns="0" rtlCol="0">
            <a:spAutoFit/>
          </a:bodyPr>
          <a:lstStyle/>
          <a:p>
            <a:pPr algn="r"/>
            <a:r>
              <a:rPr lang="en-GB" sz="900">
                <a:solidFill>
                  <a:schemeClr val="tx2"/>
                </a:solidFill>
              </a:rPr>
              <a:t>© NPL Management Limited, 2025</a:t>
            </a:r>
            <a:endParaRPr lang="en-US" sz="900" b="1" spc="300">
              <a:solidFill>
                <a:schemeClr val="tx2"/>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AAE594B-CBA1-6047-8AC1-AC196CC2B877}"/>
              </a:ext>
            </a:extLst>
          </p:cNvPr>
          <p:cNvSpPr txBox="1"/>
          <p:nvPr userDrawn="1"/>
        </p:nvSpPr>
        <p:spPr>
          <a:xfrm>
            <a:off x="731838" y="3568892"/>
            <a:ext cx="10728325" cy="707886"/>
          </a:xfrm>
          <a:prstGeom prst="rect">
            <a:avLst/>
          </a:prstGeom>
          <a:noFill/>
        </p:spPr>
        <p:txBody>
          <a:bodyPr wrap="square" rtlCol="0">
            <a:spAutoFit/>
          </a:bodyPr>
          <a:lstStyle/>
          <a:p>
            <a:pPr algn="ctr"/>
            <a:r>
              <a:rPr lang="en-GB" sz="4000" spc="300" err="1">
                <a:solidFill>
                  <a:schemeClr val="tx2"/>
                </a:solidFill>
              </a:rPr>
              <a:t>npl.co.uk</a:t>
            </a:r>
            <a:endParaRPr lang="en-US" sz="4000" spc="300">
              <a:solidFill>
                <a:schemeClr val="tx2"/>
              </a:solidFill>
            </a:endParaRPr>
          </a:p>
        </p:txBody>
      </p:sp>
      <p:pic>
        <p:nvPicPr>
          <p:cNvPr id="11" name="Picture 10" descr="A picture containing text, sign&#10;&#10;Description automatically generated">
            <a:extLst>
              <a:ext uri="{FF2B5EF4-FFF2-40B4-BE49-F238E27FC236}">
                <a16:creationId xmlns:a16="http://schemas.microsoft.com/office/drawing/2014/main" id="{461DE55D-5874-9B49-AED6-397437F64FDD}"/>
              </a:ext>
            </a:extLst>
          </p:cNvPr>
          <p:cNvPicPr>
            <a:picLocks noChangeAspect="1"/>
          </p:cNvPicPr>
          <p:nvPr userDrawn="1"/>
        </p:nvPicPr>
        <p:blipFill>
          <a:blip r:embed="rId2"/>
          <a:stretch>
            <a:fillRect/>
          </a:stretch>
        </p:blipFill>
        <p:spPr>
          <a:xfrm>
            <a:off x="4533518" y="2133357"/>
            <a:ext cx="3124964" cy="1152000"/>
          </a:xfrm>
          <a:prstGeom prst="rect">
            <a:avLst/>
          </a:prstGeom>
        </p:spPr>
      </p:pic>
    </p:spTree>
    <p:extLst>
      <p:ext uri="{BB962C8B-B14F-4D97-AF65-F5344CB8AC3E}">
        <p14:creationId xmlns:p14="http://schemas.microsoft.com/office/powerpoint/2010/main" val="9987285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End Slide - Ligh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859CEFA-547B-A94E-A245-9427C549CED2}"/>
              </a:ext>
            </a:extLst>
          </p:cNvPr>
          <p:cNvSpPr>
            <a:spLocks noGrp="1"/>
          </p:cNvSpPr>
          <p:nvPr>
            <p:ph type="dt" sz="half" idx="10"/>
          </p:nvPr>
        </p:nvSpPr>
        <p:spPr/>
        <p:txBody>
          <a:bodyPr lIns="0" tIns="0" rIns="0" bIns="0"/>
          <a:lstStyle>
            <a:lvl1pPr>
              <a:defRPr>
                <a:solidFill>
                  <a:schemeClr val="tx2"/>
                </a:solidFill>
              </a:defRPr>
            </a:lvl1pPr>
          </a:lstStyle>
          <a:p>
            <a:fld id="{9085803F-F0F8-A54A-8405-2CD86EF22E71}" type="datetimeFigureOut">
              <a:rPr lang="en-US" smtClean="0"/>
              <a:pPr/>
              <a:t>5/20/2025</a:t>
            </a:fld>
            <a:endParaRPr lang="en-US"/>
          </a:p>
        </p:txBody>
      </p:sp>
      <p:sp>
        <p:nvSpPr>
          <p:cNvPr id="4" name="Footer Placeholder 3">
            <a:extLst>
              <a:ext uri="{FF2B5EF4-FFF2-40B4-BE49-F238E27FC236}">
                <a16:creationId xmlns:a16="http://schemas.microsoft.com/office/drawing/2014/main" id="{C145FDC8-2BA6-DA49-8465-0B6A5CFCC535}"/>
              </a:ext>
            </a:extLst>
          </p:cNvPr>
          <p:cNvSpPr>
            <a:spLocks noGrp="1"/>
          </p:cNvSpPr>
          <p:nvPr>
            <p:ph type="ftr" sz="quarter" idx="11"/>
          </p:nvPr>
        </p:nvSpPr>
        <p:spPr/>
        <p:txBody>
          <a:bodyPr/>
          <a:lstStyle>
            <a:lvl1pPr>
              <a:defRPr>
                <a:solidFill>
                  <a:schemeClr val="tx2"/>
                </a:solidFill>
              </a:defRPr>
            </a:lvl1pPr>
          </a:lstStyle>
          <a:p>
            <a:endParaRPr lang="en-US"/>
          </a:p>
        </p:txBody>
      </p:sp>
      <p:sp>
        <p:nvSpPr>
          <p:cNvPr id="5" name="Slide Number Placeholder 4">
            <a:extLst>
              <a:ext uri="{FF2B5EF4-FFF2-40B4-BE49-F238E27FC236}">
                <a16:creationId xmlns:a16="http://schemas.microsoft.com/office/drawing/2014/main" id="{6E1C64AB-468A-4E4A-9E58-C9DBADCE6E75}"/>
              </a:ext>
            </a:extLst>
          </p:cNvPr>
          <p:cNvSpPr>
            <a:spLocks noGrp="1"/>
          </p:cNvSpPr>
          <p:nvPr>
            <p:ph type="sldNum" sz="quarter" idx="12"/>
          </p:nvPr>
        </p:nvSpPr>
        <p:spPr/>
        <p:txBody>
          <a:bodyPr lIns="0" tIns="0" rIns="0" bIns="0"/>
          <a:lstStyle>
            <a:lvl1pPr>
              <a:defRPr>
                <a:solidFill>
                  <a:schemeClr val="tx2"/>
                </a:solidFill>
              </a:defRPr>
            </a:lvl1pPr>
          </a:lstStyle>
          <a:p>
            <a:fld id="{DF73A717-64F0-0947-9C2C-A580C8444B98}" type="slidenum">
              <a:rPr lang="en-US" smtClean="0"/>
              <a:pPr/>
              <a:t>‹#›</a:t>
            </a:fld>
            <a:endParaRPr lang="en-US"/>
          </a:p>
        </p:txBody>
      </p:sp>
      <p:sp>
        <p:nvSpPr>
          <p:cNvPr id="9" name="TextBox 8">
            <a:extLst>
              <a:ext uri="{FF2B5EF4-FFF2-40B4-BE49-F238E27FC236}">
                <a16:creationId xmlns:a16="http://schemas.microsoft.com/office/drawing/2014/main" id="{4D9E3148-72B5-6042-B1ED-D61CC74786A3}"/>
              </a:ext>
            </a:extLst>
          </p:cNvPr>
          <p:cNvSpPr txBox="1"/>
          <p:nvPr userDrawn="1"/>
        </p:nvSpPr>
        <p:spPr>
          <a:xfrm>
            <a:off x="7406323" y="6129338"/>
            <a:ext cx="4053840" cy="138499"/>
          </a:xfrm>
          <a:prstGeom prst="rect">
            <a:avLst/>
          </a:prstGeom>
          <a:noFill/>
        </p:spPr>
        <p:txBody>
          <a:bodyPr wrap="square" lIns="0" tIns="0" rIns="0" bIns="0" rtlCol="0">
            <a:spAutoFit/>
          </a:bodyPr>
          <a:lstStyle/>
          <a:p>
            <a:pPr algn="r"/>
            <a:r>
              <a:rPr lang="en-GB" sz="900">
                <a:solidFill>
                  <a:schemeClr val="tx2"/>
                </a:solidFill>
              </a:rPr>
              <a:t>© NPL Management Limited, 2023</a:t>
            </a:r>
            <a:endParaRPr lang="en-US" sz="900" b="1" spc="30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5614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PL Cover Slide with Picture Cutout - Dar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9ED5E4D-7D14-CF40-92CC-F83222FC7E7E}"/>
              </a:ext>
            </a:extLst>
          </p:cNvPr>
          <p:cNvSpPr>
            <a:spLocks noGrp="1"/>
          </p:cNvSpPr>
          <p:nvPr>
            <p:ph type="dt" sz="half" idx="10"/>
          </p:nvPr>
        </p:nvSpPr>
        <p:spPr/>
        <p:txBody>
          <a:bodyPr/>
          <a:lstStyle/>
          <a:p>
            <a:fld id="{AC5A9A57-BE20-E743-80F4-563B21729387}" type="datetimeFigureOut">
              <a:rPr lang="en-US" smtClean="0"/>
              <a:pPr/>
              <a:t>5/20/2025</a:t>
            </a:fld>
            <a:endParaRPr lang="en-US"/>
          </a:p>
        </p:txBody>
      </p:sp>
      <p:sp>
        <p:nvSpPr>
          <p:cNvPr id="4" name="Footer Placeholder 3">
            <a:extLst>
              <a:ext uri="{FF2B5EF4-FFF2-40B4-BE49-F238E27FC236}">
                <a16:creationId xmlns:a16="http://schemas.microsoft.com/office/drawing/2014/main" id="{67578CDC-C5AB-5B4A-BAEE-E964EFD864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DCC998-4900-2A4E-BB76-F24CE7E6DEDA}"/>
              </a:ext>
            </a:extLst>
          </p:cNvPr>
          <p:cNvSpPr>
            <a:spLocks noGrp="1"/>
          </p:cNvSpPr>
          <p:nvPr>
            <p:ph type="sldNum" sz="quarter" idx="12"/>
          </p:nvPr>
        </p:nvSpPr>
        <p:spPr/>
        <p:txBody>
          <a:bodyPr/>
          <a:lstStyle/>
          <a:p>
            <a:fld id="{D35D4A3B-D5B6-DA4B-ADB3-DBAA9A36C63A}" type="slidenum">
              <a:rPr lang="en-US" smtClean="0"/>
              <a:pPr/>
              <a:t>‹#›</a:t>
            </a:fld>
            <a:endParaRPr lang="en-US"/>
          </a:p>
        </p:txBody>
      </p:sp>
      <p:sp>
        <p:nvSpPr>
          <p:cNvPr id="6" name="Text Placeholder 2">
            <a:extLst>
              <a:ext uri="{FF2B5EF4-FFF2-40B4-BE49-F238E27FC236}">
                <a16:creationId xmlns:a16="http://schemas.microsoft.com/office/drawing/2014/main" id="{5A6C5282-BD60-9D4F-8472-A6FCBA0CA4B9}"/>
              </a:ext>
            </a:extLst>
          </p:cNvPr>
          <p:cNvSpPr>
            <a:spLocks noGrp="1"/>
          </p:cNvSpPr>
          <p:nvPr>
            <p:ph type="body" idx="1"/>
          </p:nvPr>
        </p:nvSpPr>
        <p:spPr>
          <a:xfrm>
            <a:off x="743413" y="4653846"/>
            <a:ext cx="4824775" cy="1475492"/>
          </a:xfrm>
          <a:prstGeom prst="rect">
            <a:avLst/>
          </a:prstGeom>
        </p:spPr>
        <p:txBody>
          <a:bodyPr lIns="0" tIns="0" rIns="0" bIns="0"/>
          <a:lstStyle>
            <a:lvl1pPr marL="0" indent="0">
              <a:lnSpc>
                <a:spcPct val="120000"/>
              </a:lnSpc>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itle 11">
            <a:extLst>
              <a:ext uri="{FF2B5EF4-FFF2-40B4-BE49-F238E27FC236}">
                <a16:creationId xmlns:a16="http://schemas.microsoft.com/office/drawing/2014/main" id="{6CC0D05D-455F-CD47-8CA9-087E61D6AEB1}"/>
              </a:ext>
            </a:extLst>
          </p:cNvPr>
          <p:cNvSpPr>
            <a:spLocks noGrp="1"/>
          </p:cNvSpPr>
          <p:nvPr>
            <p:ph type="title"/>
          </p:nvPr>
        </p:nvSpPr>
        <p:spPr>
          <a:xfrm>
            <a:off x="743413" y="1815354"/>
            <a:ext cx="4816300" cy="2464204"/>
          </a:xfrm>
          <a:prstGeom prst="rect">
            <a:avLst/>
          </a:prstGeom>
        </p:spPr>
        <p:txBody>
          <a:bodyPr lIns="0" tIns="0" rIns="0" bIns="0" anchor="b" anchorCtr="0"/>
          <a:lstStyle>
            <a:lvl1pPr>
              <a:lnSpc>
                <a:spcPct val="120000"/>
              </a:lnSpc>
              <a:defRPr sz="5000">
                <a:solidFill>
                  <a:schemeClr val="bg1"/>
                </a:solidFill>
              </a:defRPr>
            </a:lvl1pPr>
          </a:lstStyle>
          <a:p>
            <a:r>
              <a:rPr lang="en-US"/>
              <a:t>Click to edit Master title style</a:t>
            </a:r>
          </a:p>
        </p:txBody>
      </p:sp>
      <p:sp>
        <p:nvSpPr>
          <p:cNvPr id="9" name="Picture Placeholder 8">
            <a:extLst>
              <a:ext uri="{FF2B5EF4-FFF2-40B4-BE49-F238E27FC236}">
                <a16:creationId xmlns:a16="http://schemas.microsoft.com/office/drawing/2014/main" id="{B630EE77-A4AB-B94E-815A-79EC7B902352}"/>
              </a:ext>
            </a:extLst>
          </p:cNvPr>
          <p:cNvSpPr>
            <a:spLocks noGrp="1"/>
          </p:cNvSpPr>
          <p:nvPr>
            <p:ph type="pic" sz="quarter" idx="13"/>
          </p:nvPr>
        </p:nvSpPr>
        <p:spPr>
          <a:xfrm>
            <a:off x="5936663" y="728663"/>
            <a:ext cx="5523499" cy="5381947"/>
          </a:xfrm>
          <a:custGeom>
            <a:avLst/>
            <a:gdLst>
              <a:gd name="connsiteX0" fmla="*/ 0 w 5523499"/>
              <a:gd name="connsiteY0" fmla="*/ 711133 h 5381947"/>
              <a:gd name="connsiteX1" fmla="*/ 3948888 w 5523499"/>
              <a:gd name="connsiteY1" fmla="*/ 711133 h 5381947"/>
              <a:gd name="connsiteX2" fmla="*/ 3948888 w 5523499"/>
              <a:gd name="connsiteY2" fmla="*/ 4671133 h 5381947"/>
              <a:gd name="connsiteX3" fmla="*/ 0 w 5523499"/>
              <a:gd name="connsiteY3" fmla="*/ 4671133 h 5381947"/>
              <a:gd name="connsiteX4" fmla="*/ 159337 w 5523499"/>
              <a:gd name="connsiteY4" fmla="*/ 0 h 5381947"/>
              <a:gd name="connsiteX5" fmla="*/ 5523499 w 5523499"/>
              <a:gd name="connsiteY5" fmla="*/ 0 h 5381947"/>
              <a:gd name="connsiteX6" fmla="*/ 5523499 w 5523499"/>
              <a:gd name="connsiteY6" fmla="*/ 5381947 h 5381947"/>
              <a:gd name="connsiteX7" fmla="*/ 159337 w 5523499"/>
              <a:gd name="connsiteY7" fmla="*/ 5381947 h 5381947"/>
              <a:gd name="connsiteX8" fmla="*/ 159337 w 5523499"/>
              <a:gd name="connsiteY8" fmla="*/ 4851133 h 5381947"/>
              <a:gd name="connsiteX9" fmla="*/ 4128888 w 5523499"/>
              <a:gd name="connsiteY9" fmla="*/ 4851133 h 5381947"/>
              <a:gd name="connsiteX10" fmla="*/ 4128888 w 5523499"/>
              <a:gd name="connsiteY10" fmla="*/ 531133 h 5381947"/>
              <a:gd name="connsiteX11" fmla="*/ 159337 w 5523499"/>
              <a:gd name="connsiteY11" fmla="*/ 531133 h 538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3499" h="5381947">
                <a:moveTo>
                  <a:pt x="0" y="711133"/>
                </a:moveTo>
                <a:lnTo>
                  <a:pt x="3948888" y="711133"/>
                </a:lnTo>
                <a:lnTo>
                  <a:pt x="3948888" y="4671133"/>
                </a:lnTo>
                <a:lnTo>
                  <a:pt x="0" y="4671133"/>
                </a:lnTo>
                <a:close/>
                <a:moveTo>
                  <a:pt x="159337" y="0"/>
                </a:moveTo>
                <a:lnTo>
                  <a:pt x="5523499" y="0"/>
                </a:lnTo>
                <a:lnTo>
                  <a:pt x="5523499" y="5381947"/>
                </a:lnTo>
                <a:lnTo>
                  <a:pt x="159337" y="5381947"/>
                </a:lnTo>
                <a:lnTo>
                  <a:pt x="159337" y="4851133"/>
                </a:lnTo>
                <a:lnTo>
                  <a:pt x="4128888" y="4851133"/>
                </a:lnTo>
                <a:lnTo>
                  <a:pt x="4128888" y="531133"/>
                </a:lnTo>
                <a:lnTo>
                  <a:pt x="159337" y="531133"/>
                </a:lnTo>
                <a:close/>
              </a:path>
            </a:pathLst>
          </a:custGeom>
          <a:noFill/>
        </p:spPr>
        <p:txBody>
          <a:bodyPr wrap="square">
            <a:noAutofit/>
          </a:bodyPr>
          <a:lstStyle>
            <a:lvl1pPr>
              <a:defRPr>
                <a:solidFill>
                  <a:schemeClr val="bg1"/>
                </a:solidFill>
              </a:defRPr>
            </a:lvl1pPr>
          </a:lstStyle>
          <a:p>
            <a:r>
              <a:rPr lang="en-US"/>
              <a:t>Click icon to add picture</a:t>
            </a:r>
          </a:p>
        </p:txBody>
      </p:sp>
    </p:spTree>
    <p:extLst>
      <p:ext uri="{BB962C8B-B14F-4D97-AF65-F5344CB8AC3E}">
        <p14:creationId xmlns:p14="http://schemas.microsoft.com/office/powerpoint/2010/main" val="37417267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NPL Title and Content - Dark">
    <p:bg>
      <p:bgPr>
        <a:gradFill>
          <a:gsLst>
            <a:gs pos="20000">
              <a:schemeClr val="tx2"/>
            </a:gs>
            <a:gs pos="100000">
              <a:schemeClr val="accent5"/>
            </a:gs>
          </a:gsLst>
          <a:lin ang="2700000" scaled="0"/>
        </a:gra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1C389E8-BEF6-E847-B0A0-973F5D7DEC0B}"/>
              </a:ext>
            </a:extLst>
          </p:cNvPr>
          <p:cNvSpPr>
            <a:spLocks noGrp="1"/>
          </p:cNvSpPr>
          <p:nvPr>
            <p:ph type="dt" sz="half" idx="10"/>
          </p:nvPr>
        </p:nvSpPr>
        <p:spPr>
          <a:xfrm>
            <a:off x="743413" y="6356350"/>
            <a:ext cx="2837987" cy="365125"/>
          </a:xfrm>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4000A669-694B-FB47-9FE1-021EDEE160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593DC-EA5F-BE40-85FF-AF70E18C6766}"/>
              </a:ext>
            </a:extLst>
          </p:cNvPr>
          <p:cNvSpPr>
            <a:spLocks noGrp="1"/>
          </p:cNvSpPr>
          <p:nvPr>
            <p:ph type="sldNum" sz="quarter" idx="12"/>
          </p:nvPr>
        </p:nvSpPr>
        <p:spPr>
          <a:xfrm>
            <a:off x="8610600" y="6356350"/>
            <a:ext cx="2837988" cy="365125"/>
          </a:xfrm>
        </p:spPr>
        <p:txBody>
          <a:bodyPr/>
          <a:lstStyle/>
          <a:p>
            <a:fld id="{E0F66305-90B3-104F-BE5E-085D9E31339C}" type="slidenum">
              <a:rPr lang="en-US" smtClean="0"/>
              <a:t>‹#›</a:t>
            </a:fld>
            <a:endParaRPr lang="en-US"/>
          </a:p>
        </p:txBody>
      </p:sp>
      <p:sp>
        <p:nvSpPr>
          <p:cNvPr id="11" name="Title 1">
            <a:extLst>
              <a:ext uri="{FF2B5EF4-FFF2-40B4-BE49-F238E27FC236}">
                <a16:creationId xmlns:a16="http://schemas.microsoft.com/office/drawing/2014/main" id="{FEF827C0-0E30-3846-9970-C155DCEA0991}"/>
              </a:ext>
            </a:extLst>
          </p:cNvPr>
          <p:cNvSpPr>
            <a:spLocks noGrp="1"/>
          </p:cNvSpPr>
          <p:nvPr>
            <p:ph type="title"/>
          </p:nvPr>
        </p:nvSpPr>
        <p:spPr>
          <a:xfrm>
            <a:off x="371476" y="377785"/>
            <a:ext cx="8985884" cy="1290638"/>
          </a:xfrm>
        </p:spPr>
        <p:txBody>
          <a:bodyPr/>
          <a:lstStyle/>
          <a:p>
            <a:r>
              <a:rPr lang="en-GB"/>
              <a:t>Click to edit Master title style</a:t>
            </a:r>
            <a:endParaRPr lang="en-US"/>
          </a:p>
        </p:txBody>
      </p:sp>
      <p:sp>
        <p:nvSpPr>
          <p:cNvPr id="12" name="Content Placeholder 2">
            <a:extLst>
              <a:ext uri="{FF2B5EF4-FFF2-40B4-BE49-F238E27FC236}">
                <a16:creationId xmlns:a16="http://schemas.microsoft.com/office/drawing/2014/main" id="{7DE2A3C1-011A-1D4F-9528-F3056FF5BB74}"/>
              </a:ext>
            </a:extLst>
          </p:cNvPr>
          <p:cNvSpPr>
            <a:spLocks noGrp="1"/>
          </p:cNvSpPr>
          <p:nvPr>
            <p:ph idx="1"/>
          </p:nvPr>
        </p:nvSpPr>
        <p:spPr>
          <a:xfrm>
            <a:off x="371475" y="1825625"/>
            <a:ext cx="11449050" cy="4303713"/>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3" name="Picture 2">
            <a:extLst>
              <a:ext uri="{FF2B5EF4-FFF2-40B4-BE49-F238E27FC236}">
                <a16:creationId xmlns:a16="http://schemas.microsoft.com/office/drawing/2014/main" id="{342C4CDE-5ACC-3F26-013E-B2975D4A8DF0}"/>
              </a:ext>
            </a:extLst>
          </p:cNvPr>
          <p:cNvPicPr>
            <a:picLocks noChangeAspect="1"/>
          </p:cNvPicPr>
          <p:nvPr userDrawn="1"/>
        </p:nvPicPr>
        <p:blipFill>
          <a:blip r:embed="rId2"/>
          <a:stretch>
            <a:fillRect/>
          </a:stretch>
        </p:blipFill>
        <p:spPr>
          <a:xfrm>
            <a:off x="9276080" y="-116353"/>
            <a:ext cx="2737666" cy="1539938"/>
          </a:xfrm>
          <a:prstGeom prst="rect">
            <a:avLst/>
          </a:prstGeom>
        </p:spPr>
      </p:pic>
    </p:spTree>
    <p:extLst>
      <p:ext uri="{BB962C8B-B14F-4D97-AF65-F5344CB8AC3E}">
        <p14:creationId xmlns:p14="http://schemas.microsoft.com/office/powerpoint/2010/main" val="649540162"/>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NPL Two Colum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AEDBA-A237-2641-AF20-5E91101E60B5}"/>
              </a:ext>
            </a:extLst>
          </p:cNvPr>
          <p:cNvSpPr>
            <a:spLocks noGrp="1"/>
          </p:cNvSpPr>
          <p:nvPr>
            <p:ph type="title"/>
          </p:nvPr>
        </p:nvSpPr>
        <p:spPr>
          <a:xfrm>
            <a:off x="371476" y="368300"/>
            <a:ext cx="8681084" cy="1290638"/>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83182D9-D411-614B-93D2-447DB12DDF9D}"/>
              </a:ext>
            </a:extLst>
          </p:cNvPr>
          <p:cNvSpPr>
            <a:spLocks noGrp="1"/>
          </p:cNvSpPr>
          <p:nvPr>
            <p:ph sz="half" idx="1"/>
          </p:nvPr>
        </p:nvSpPr>
        <p:spPr>
          <a:xfrm>
            <a:off x="371476" y="1825625"/>
            <a:ext cx="5545138" cy="43037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12E2998-B52D-6C48-8404-E6F2843B8447}"/>
              </a:ext>
            </a:extLst>
          </p:cNvPr>
          <p:cNvSpPr>
            <a:spLocks noGrp="1"/>
          </p:cNvSpPr>
          <p:nvPr>
            <p:ph sz="half" idx="2"/>
          </p:nvPr>
        </p:nvSpPr>
        <p:spPr>
          <a:xfrm>
            <a:off x="6275388" y="1825625"/>
            <a:ext cx="5545136" cy="43037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92EB089-D3DF-9346-BDD3-BFF9C0C89F0F}"/>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B91E7A3F-5642-DC45-86CF-7CB6F04E9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DF7BE6-173D-B94B-8D94-D7AA78448FF6}"/>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10" name="Picture 9">
            <a:extLst>
              <a:ext uri="{FF2B5EF4-FFF2-40B4-BE49-F238E27FC236}">
                <a16:creationId xmlns:a16="http://schemas.microsoft.com/office/drawing/2014/main" id="{59E6329E-0972-B60E-3C35-C44260CB238A}"/>
              </a:ext>
            </a:extLst>
          </p:cNvPr>
          <p:cNvPicPr>
            <a:picLocks noChangeAspect="1"/>
          </p:cNvPicPr>
          <p:nvPr userDrawn="1"/>
        </p:nvPicPr>
        <p:blipFill>
          <a:blip r:embed="rId2"/>
          <a:stretch>
            <a:fillRect/>
          </a:stretch>
        </p:blipFill>
        <p:spPr>
          <a:xfrm>
            <a:off x="9276080" y="-116353"/>
            <a:ext cx="2737666" cy="1539938"/>
          </a:xfrm>
          <a:prstGeom prst="rect">
            <a:avLst/>
          </a:prstGeom>
        </p:spPr>
      </p:pic>
    </p:spTree>
    <p:extLst>
      <p:ext uri="{BB962C8B-B14F-4D97-AF65-F5344CB8AC3E}">
        <p14:creationId xmlns:p14="http://schemas.microsoft.com/office/powerpoint/2010/main" val="1705714244"/>
      </p:ext>
    </p:extLst>
  </p:cSld>
  <p:clrMapOvr>
    <a:masterClrMapping/>
  </p:clrMapOvr>
  <p:extLst>
    <p:ext uri="{DCECCB84-F9BA-43D5-87BE-67443E8EF086}">
      <p15:sldGuideLst xmlns:p15="http://schemas.microsoft.com/office/powerpoint/2012/main">
        <p15:guide id="1" pos="3727">
          <p15:clr>
            <a:srgbClr val="FBAE40"/>
          </p15:clr>
        </p15:guide>
        <p15:guide id="2" pos="3953">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PL Three Colum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625D-217C-B144-93D2-C19DE4F1945F}"/>
              </a:ext>
            </a:extLst>
          </p:cNvPr>
          <p:cNvSpPr>
            <a:spLocks noGrp="1"/>
          </p:cNvSpPr>
          <p:nvPr>
            <p:ph type="title"/>
          </p:nvPr>
        </p:nvSpPr>
        <p:spPr>
          <a:xfrm>
            <a:off x="371476" y="377785"/>
            <a:ext cx="8467724" cy="1290638"/>
          </a:xfrm>
        </p:spPr>
        <p:txBody>
          <a:bodyPr/>
          <a:lstStyle/>
          <a:p>
            <a:r>
              <a:rPr lang="en-GB"/>
              <a:t>Click to edit Master title style</a:t>
            </a:r>
            <a:endParaRPr lang="en-US"/>
          </a:p>
        </p:txBody>
      </p:sp>
      <p:sp>
        <p:nvSpPr>
          <p:cNvPr id="4" name="Date Placeholder 3">
            <a:extLst>
              <a:ext uri="{FF2B5EF4-FFF2-40B4-BE49-F238E27FC236}">
                <a16:creationId xmlns:a16="http://schemas.microsoft.com/office/drawing/2014/main" id="{00AFAB4E-81DB-904F-B241-4225778ABCB3}"/>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97DDA694-C7D3-9E4A-AD42-7A27C1295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39D77-8E63-5D4B-BDFE-7D086BEB2059}"/>
              </a:ext>
            </a:extLst>
          </p:cNvPr>
          <p:cNvSpPr>
            <a:spLocks noGrp="1"/>
          </p:cNvSpPr>
          <p:nvPr>
            <p:ph type="sldNum" sz="quarter" idx="12"/>
          </p:nvPr>
        </p:nvSpPr>
        <p:spPr/>
        <p:txBody>
          <a:bodyPr/>
          <a:lstStyle/>
          <a:p>
            <a:fld id="{E0F66305-90B3-104F-BE5E-085D9E31339C}" type="slidenum">
              <a:rPr lang="en-US" smtClean="0"/>
              <a:t>‹#›</a:t>
            </a:fld>
            <a:endParaRPr lang="en-US"/>
          </a:p>
        </p:txBody>
      </p:sp>
      <p:sp>
        <p:nvSpPr>
          <p:cNvPr id="14" name="Content Placeholder 2">
            <a:extLst>
              <a:ext uri="{FF2B5EF4-FFF2-40B4-BE49-F238E27FC236}">
                <a16:creationId xmlns:a16="http://schemas.microsoft.com/office/drawing/2014/main" id="{494E238D-77F6-CF44-B797-C6BE5821F96B}"/>
              </a:ext>
            </a:extLst>
          </p:cNvPr>
          <p:cNvSpPr>
            <a:spLocks noGrp="1" noChangeAspect="1"/>
          </p:cNvSpPr>
          <p:nvPr>
            <p:ph idx="13"/>
          </p:nvPr>
        </p:nvSpPr>
        <p:spPr>
          <a:xfrm>
            <a:off x="381662" y="1809053"/>
            <a:ext cx="3553751"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1" name="Content Placeholder 2">
            <a:extLst>
              <a:ext uri="{FF2B5EF4-FFF2-40B4-BE49-F238E27FC236}">
                <a16:creationId xmlns:a16="http://schemas.microsoft.com/office/drawing/2014/main" id="{D13F8C6F-F46B-0D48-BCB5-A23E0BFA0E7C}"/>
              </a:ext>
            </a:extLst>
          </p:cNvPr>
          <p:cNvSpPr>
            <a:spLocks noGrp="1" noChangeAspect="1"/>
          </p:cNvSpPr>
          <p:nvPr>
            <p:ph idx="14"/>
          </p:nvPr>
        </p:nvSpPr>
        <p:spPr>
          <a:xfrm>
            <a:off x="4295775" y="1809053"/>
            <a:ext cx="3600449"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2" name="Content Placeholder 2">
            <a:extLst>
              <a:ext uri="{FF2B5EF4-FFF2-40B4-BE49-F238E27FC236}">
                <a16:creationId xmlns:a16="http://schemas.microsoft.com/office/drawing/2014/main" id="{AB08ED24-1AEA-B04D-BFB7-5DFF27FFEA3F}"/>
              </a:ext>
            </a:extLst>
          </p:cNvPr>
          <p:cNvSpPr>
            <a:spLocks noGrp="1" noChangeAspect="1"/>
          </p:cNvSpPr>
          <p:nvPr>
            <p:ph idx="15"/>
          </p:nvPr>
        </p:nvSpPr>
        <p:spPr>
          <a:xfrm>
            <a:off x="8266774" y="1809053"/>
            <a:ext cx="3553751"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E1F629F7-FBC7-F555-BFB9-38D0E70F0928}"/>
              </a:ext>
            </a:extLst>
          </p:cNvPr>
          <p:cNvPicPr>
            <a:picLocks noChangeAspect="1"/>
          </p:cNvPicPr>
          <p:nvPr userDrawn="1"/>
        </p:nvPicPr>
        <p:blipFill>
          <a:blip r:embed="rId2"/>
          <a:stretch>
            <a:fillRect/>
          </a:stretch>
        </p:blipFill>
        <p:spPr>
          <a:xfrm>
            <a:off x="9276080" y="-116353"/>
            <a:ext cx="2737666" cy="1539938"/>
          </a:xfrm>
          <a:prstGeom prst="rect">
            <a:avLst/>
          </a:prstGeom>
        </p:spPr>
      </p:pic>
    </p:spTree>
    <p:extLst>
      <p:ext uri="{BB962C8B-B14F-4D97-AF65-F5344CB8AC3E}">
        <p14:creationId xmlns:p14="http://schemas.microsoft.com/office/powerpoint/2010/main" val="1314692157"/>
      </p:ext>
    </p:extLst>
  </p:cSld>
  <p:clrMapOvr>
    <a:masterClrMapping/>
  </p:clrMapOvr>
  <p:extLst>
    <p:ext uri="{DCECCB84-F9BA-43D5-87BE-67443E8EF086}">
      <p15:sldGuideLst xmlns:p15="http://schemas.microsoft.com/office/powerpoint/2012/main">
        <p15:guide id="1" pos="2479">
          <p15:clr>
            <a:srgbClr val="FBAE40"/>
          </p15:clr>
        </p15:guide>
        <p15:guide id="2" pos="2706">
          <p15:clr>
            <a:srgbClr val="FBAE40"/>
          </p15:clr>
        </p15:guide>
        <p15:guide id="3" pos="4974">
          <p15:clr>
            <a:srgbClr val="FBAE40"/>
          </p15:clr>
        </p15:guide>
        <p15:guide id="4" pos="520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NPL Title Only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9B30F-D552-854E-96C2-32A0DB8B8EDE}"/>
              </a:ext>
            </a:extLst>
          </p:cNvPr>
          <p:cNvSpPr>
            <a:spLocks noGrp="1"/>
          </p:cNvSpPr>
          <p:nvPr>
            <p:ph type="title"/>
          </p:nvPr>
        </p:nvSpPr>
        <p:spPr>
          <a:xfrm>
            <a:off x="371476" y="368300"/>
            <a:ext cx="8239123" cy="1290638"/>
          </a:xfr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8E7BFF2-43C3-2746-96BA-0ECED010CDD2}"/>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4" name="Footer Placeholder 3">
            <a:extLst>
              <a:ext uri="{FF2B5EF4-FFF2-40B4-BE49-F238E27FC236}">
                <a16:creationId xmlns:a16="http://schemas.microsoft.com/office/drawing/2014/main" id="{061C8AB8-3EFD-F449-8CC6-D8F2B5F056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26E639-962E-0C4A-B3A6-F4C5786B36C0}"/>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a:extLst>
              <a:ext uri="{FF2B5EF4-FFF2-40B4-BE49-F238E27FC236}">
                <a16:creationId xmlns:a16="http://schemas.microsoft.com/office/drawing/2014/main" id="{BE6C876D-E611-F600-9419-5F25B41C8B8C}"/>
              </a:ext>
            </a:extLst>
          </p:cNvPr>
          <p:cNvPicPr>
            <a:picLocks noChangeAspect="1"/>
          </p:cNvPicPr>
          <p:nvPr userDrawn="1"/>
        </p:nvPicPr>
        <p:blipFill>
          <a:blip r:embed="rId2"/>
          <a:stretch>
            <a:fillRect/>
          </a:stretch>
        </p:blipFill>
        <p:spPr>
          <a:xfrm>
            <a:off x="9276080" y="-116353"/>
            <a:ext cx="2737666" cy="1539938"/>
          </a:xfrm>
          <a:prstGeom prst="rect">
            <a:avLst/>
          </a:prstGeom>
        </p:spPr>
      </p:pic>
    </p:spTree>
    <p:extLst>
      <p:ext uri="{BB962C8B-B14F-4D97-AF65-F5344CB8AC3E}">
        <p14:creationId xmlns:p14="http://schemas.microsoft.com/office/powerpoint/2010/main" val="4199097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NPL Blank - Dar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0A4420-95D2-4444-A902-2F656ADE5F8D}"/>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3" name="Footer Placeholder 2">
            <a:extLst>
              <a:ext uri="{FF2B5EF4-FFF2-40B4-BE49-F238E27FC236}">
                <a16:creationId xmlns:a16="http://schemas.microsoft.com/office/drawing/2014/main" id="{66E12DFF-08A1-E642-8DE7-7701FC50E8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72002D-7AE6-0946-AC2C-97C09D466D94}"/>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6" name="Picture 5">
            <a:extLst>
              <a:ext uri="{FF2B5EF4-FFF2-40B4-BE49-F238E27FC236}">
                <a16:creationId xmlns:a16="http://schemas.microsoft.com/office/drawing/2014/main" id="{235777E1-401B-4591-30A5-1BAE061114B7}"/>
              </a:ext>
            </a:extLst>
          </p:cNvPr>
          <p:cNvPicPr>
            <a:picLocks noChangeAspect="1"/>
          </p:cNvPicPr>
          <p:nvPr userDrawn="1"/>
        </p:nvPicPr>
        <p:blipFill>
          <a:blip r:embed="rId2"/>
          <a:stretch>
            <a:fillRect/>
          </a:stretch>
        </p:blipFill>
        <p:spPr>
          <a:xfrm>
            <a:off x="9276080" y="-116353"/>
            <a:ext cx="2737666" cy="1539938"/>
          </a:xfrm>
          <a:prstGeom prst="rect">
            <a:avLst/>
          </a:prstGeom>
        </p:spPr>
      </p:pic>
    </p:spTree>
    <p:extLst>
      <p:ext uri="{BB962C8B-B14F-4D97-AF65-F5344CB8AC3E}">
        <p14:creationId xmlns:p14="http://schemas.microsoft.com/office/powerpoint/2010/main" val="10627968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NPL Picture Right with Captio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371474" y="368300"/>
            <a:ext cx="5545139" cy="1689100"/>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6275388" y="1075795"/>
            <a:ext cx="5545136" cy="50628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371475" y="2057399"/>
            <a:ext cx="5545137" cy="408124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9" name="Picture 8">
            <a:extLst>
              <a:ext uri="{FF2B5EF4-FFF2-40B4-BE49-F238E27FC236}">
                <a16:creationId xmlns:a16="http://schemas.microsoft.com/office/drawing/2014/main" id="{26515E6B-E679-96D9-4286-6A9A76024E8E}"/>
              </a:ext>
            </a:extLst>
          </p:cNvPr>
          <p:cNvPicPr>
            <a:picLocks noChangeAspect="1"/>
          </p:cNvPicPr>
          <p:nvPr userDrawn="1"/>
        </p:nvPicPr>
        <p:blipFill>
          <a:blip r:embed="rId2"/>
          <a:stretch>
            <a:fillRect/>
          </a:stretch>
        </p:blipFill>
        <p:spPr>
          <a:xfrm>
            <a:off x="9276080" y="-116353"/>
            <a:ext cx="2737666" cy="1539938"/>
          </a:xfrm>
          <a:prstGeom prst="rect">
            <a:avLst/>
          </a:prstGeom>
        </p:spPr>
      </p:pic>
    </p:spTree>
    <p:extLst>
      <p:ext uri="{BB962C8B-B14F-4D97-AF65-F5344CB8AC3E}">
        <p14:creationId xmlns:p14="http://schemas.microsoft.com/office/powerpoint/2010/main" val="3847479158"/>
      </p:ext>
    </p:extLst>
  </p:cSld>
  <p:clrMapOvr>
    <a:masterClrMapping/>
  </p:clrMapOvr>
  <p:extLst>
    <p:ext uri="{DCECCB84-F9BA-43D5-87BE-67443E8EF086}">
      <p15:sldGuideLst xmlns:p15="http://schemas.microsoft.com/office/powerpoint/2012/main">
        <p15:guide id="1" pos="3727">
          <p15:clr>
            <a:srgbClr val="FBAE40"/>
          </p15:clr>
        </p15:guide>
        <p15:guide id="2" pos="3953">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NPL Picture Left with Captio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6275384" y="1001491"/>
            <a:ext cx="5545139" cy="1471427"/>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371477" y="359051"/>
            <a:ext cx="5545136" cy="57702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6275385" y="2690591"/>
            <a:ext cx="5545137" cy="343874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9" name="Picture 8">
            <a:extLst>
              <a:ext uri="{FF2B5EF4-FFF2-40B4-BE49-F238E27FC236}">
                <a16:creationId xmlns:a16="http://schemas.microsoft.com/office/drawing/2014/main" id="{49A37B71-2256-9C8F-B2BB-F5ABAA282D17}"/>
              </a:ext>
            </a:extLst>
          </p:cNvPr>
          <p:cNvPicPr>
            <a:picLocks noChangeAspect="1"/>
          </p:cNvPicPr>
          <p:nvPr userDrawn="1"/>
        </p:nvPicPr>
        <p:blipFill>
          <a:blip r:embed="rId2"/>
          <a:stretch>
            <a:fillRect/>
          </a:stretch>
        </p:blipFill>
        <p:spPr>
          <a:xfrm>
            <a:off x="9276080" y="-116353"/>
            <a:ext cx="2737666" cy="1539938"/>
          </a:xfrm>
          <a:prstGeom prst="rect">
            <a:avLst/>
          </a:prstGeom>
        </p:spPr>
      </p:pic>
    </p:spTree>
    <p:extLst>
      <p:ext uri="{BB962C8B-B14F-4D97-AF65-F5344CB8AC3E}">
        <p14:creationId xmlns:p14="http://schemas.microsoft.com/office/powerpoint/2010/main" val="3309383001"/>
      </p:ext>
    </p:extLst>
  </p:cSld>
  <p:clrMapOvr>
    <a:masterClrMapping/>
  </p:clrMapOvr>
  <p:extLst>
    <p:ext uri="{DCECCB84-F9BA-43D5-87BE-67443E8EF086}">
      <p15:sldGuideLst xmlns:p15="http://schemas.microsoft.com/office/powerpoint/2012/main">
        <p15:guide id="1" pos="3727">
          <p15:clr>
            <a:srgbClr val="FBAE40"/>
          </p15:clr>
        </p15:guide>
        <p15:guide id="2" pos="395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PL Pictures x 4 with Captio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6275384" y="1001491"/>
            <a:ext cx="5545139" cy="1471427"/>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371474" y="368301"/>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6275385" y="2690591"/>
            <a:ext cx="5545137" cy="343874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sp>
        <p:nvSpPr>
          <p:cNvPr id="13" name="Picture Placeholder 2">
            <a:extLst>
              <a:ext uri="{FF2B5EF4-FFF2-40B4-BE49-F238E27FC236}">
                <a16:creationId xmlns:a16="http://schemas.microsoft.com/office/drawing/2014/main" id="{C57B1D67-2B72-A042-B5E7-1CE972A9D47E}"/>
              </a:ext>
            </a:extLst>
          </p:cNvPr>
          <p:cNvSpPr>
            <a:spLocks noGrp="1"/>
          </p:cNvSpPr>
          <p:nvPr>
            <p:ph type="pic" idx="13"/>
          </p:nvPr>
        </p:nvSpPr>
        <p:spPr>
          <a:xfrm>
            <a:off x="371295" y="434416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Picture Placeholder 2">
            <a:extLst>
              <a:ext uri="{FF2B5EF4-FFF2-40B4-BE49-F238E27FC236}">
                <a16:creationId xmlns:a16="http://schemas.microsoft.com/office/drawing/2014/main" id="{245C872B-3D8F-A147-9704-FD12D2212F03}"/>
              </a:ext>
            </a:extLst>
          </p:cNvPr>
          <p:cNvSpPr>
            <a:spLocks noGrp="1"/>
          </p:cNvSpPr>
          <p:nvPr>
            <p:ph type="pic" idx="14"/>
          </p:nvPr>
        </p:nvSpPr>
        <p:spPr>
          <a:xfrm>
            <a:off x="3324225" y="2529943"/>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Picture Placeholder 2">
            <a:extLst>
              <a:ext uri="{FF2B5EF4-FFF2-40B4-BE49-F238E27FC236}">
                <a16:creationId xmlns:a16="http://schemas.microsoft.com/office/drawing/2014/main" id="{C71E067A-2F2E-B548-8090-F827099C3C0B}"/>
              </a:ext>
            </a:extLst>
          </p:cNvPr>
          <p:cNvSpPr>
            <a:spLocks noGrp="1"/>
          </p:cNvSpPr>
          <p:nvPr>
            <p:ph type="pic" idx="15"/>
          </p:nvPr>
        </p:nvSpPr>
        <p:spPr>
          <a:xfrm>
            <a:off x="3323684" y="36830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9" name="Picture 8">
            <a:extLst>
              <a:ext uri="{FF2B5EF4-FFF2-40B4-BE49-F238E27FC236}">
                <a16:creationId xmlns:a16="http://schemas.microsoft.com/office/drawing/2014/main" id="{790D166F-27F9-41DE-DA97-4F3B77373F88}"/>
              </a:ext>
            </a:extLst>
          </p:cNvPr>
          <p:cNvPicPr>
            <a:picLocks noChangeAspect="1"/>
          </p:cNvPicPr>
          <p:nvPr userDrawn="1"/>
        </p:nvPicPr>
        <p:blipFill>
          <a:blip r:embed="rId2"/>
          <a:stretch>
            <a:fillRect/>
          </a:stretch>
        </p:blipFill>
        <p:spPr>
          <a:xfrm>
            <a:off x="9276080" y="-116353"/>
            <a:ext cx="2737666" cy="1539938"/>
          </a:xfrm>
          <a:prstGeom prst="rect">
            <a:avLst/>
          </a:prstGeom>
        </p:spPr>
      </p:pic>
    </p:spTree>
    <p:extLst>
      <p:ext uri="{BB962C8B-B14F-4D97-AF65-F5344CB8AC3E}">
        <p14:creationId xmlns:p14="http://schemas.microsoft.com/office/powerpoint/2010/main" val="4284221647"/>
      </p:ext>
    </p:extLst>
  </p:cSld>
  <p:clrMapOvr>
    <a:masterClrMapping/>
  </p:clrMapOvr>
  <p:extLst>
    <p:ext uri="{DCECCB84-F9BA-43D5-87BE-67443E8EF086}">
      <p15:sldGuideLst xmlns:p15="http://schemas.microsoft.com/office/powerpoint/2012/main">
        <p15:guide id="1" pos="3727">
          <p15:clr>
            <a:srgbClr val="FBAE40"/>
          </p15:clr>
        </p15:guide>
        <p15:guide id="2" pos="3953">
          <p15:clr>
            <a:srgbClr val="FBAE40"/>
          </p15:clr>
        </p15:guide>
        <p15:guide id="3" pos="1867">
          <p15:clr>
            <a:srgbClr val="FBAE40"/>
          </p15:clr>
        </p15:guide>
        <p15:guide id="4" pos="209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PL Section Header with Picture Cutout - Dark">
    <p:bg>
      <p:bgPr>
        <a:gradFill>
          <a:gsLst>
            <a:gs pos="20000">
              <a:schemeClr val="tx2"/>
            </a:gs>
            <a:gs pos="99000">
              <a:schemeClr val="accent5"/>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A9B07-FA6E-4F4C-8412-667163FB23AD}"/>
              </a:ext>
            </a:extLst>
          </p:cNvPr>
          <p:cNvSpPr>
            <a:spLocks noGrp="1"/>
          </p:cNvSpPr>
          <p:nvPr>
            <p:ph type="title"/>
          </p:nvPr>
        </p:nvSpPr>
        <p:spPr>
          <a:xfrm>
            <a:off x="6276000" y="2479167"/>
            <a:ext cx="5544524" cy="1814680"/>
          </a:xfrm>
        </p:spPr>
        <p:txBody>
          <a:bodyPr anchor="b">
            <a:normAutofit/>
          </a:bodyPr>
          <a:lstStyle>
            <a:lvl1pPr>
              <a:defRPr sz="5000"/>
            </a:lvl1pPr>
          </a:lstStyle>
          <a:p>
            <a:r>
              <a:rPr lang="en-GB"/>
              <a:t>Click to edit Master title</a:t>
            </a:r>
            <a:endParaRPr lang="en-US"/>
          </a:p>
        </p:txBody>
      </p:sp>
      <p:sp>
        <p:nvSpPr>
          <p:cNvPr id="3" name="Text Placeholder 2">
            <a:extLst>
              <a:ext uri="{FF2B5EF4-FFF2-40B4-BE49-F238E27FC236}">
                <a16:creationId xmlns:a16="http://schemas.microsoft.com/office/drawing/2014/main" id="{D66D09D7-7E8E-9A49-A34E-44FFBF796E8D}"/>
              </a:ext>
            </a:extLst>
          </p:cNvPr>
          <p:cNvSpPr>
            <a:spLocks noGrp="1"/>
          </p:cNvSpPr>
          <p:nvPr>
            <p:ph type="body" idx="1"/>
          </p:nvPr>
        </p:nvSpPr>
        <p:spPr>
          <a:xfrm>
            <a:off x="6276000" y="4653847"/>
            <a:ext cx="5544524" cy="145363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76F831-853A-2349-81DA-8AA9B81C5553}"/>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B5A534DF-B096-7545-818F-0D66D53A1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62CD13-8885-F14D-BEC7-72B9DC0E4FF2}"/>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a:extLst>
              <a:ext uri="{FF2B5EF4-FFF2-40B4-BE49-F238E27FC236}">
                <a16:creationId xmlns:a16="http://schemas.microsoft.com/office/drawing/2014/main" id="{48310E2E-30DF-E08D-F32B-29C634DD7816}"/>
              </a:ext>
            </a:extLst>
          </p:cNvPr>
          <p:cNvPicPr>
            <a:picLocks noChangeAspect="1"/>
          </p:cNvPicPr>
          <p:nvPr userDrawn="1"/>
        </p:nvPicPr>
        <p:blipFill>
          <a:blip r:embed="rId2"/>
          <a:stretch>
            <a:fillRect/>
          </a:stretch>
        </p:blipFill>
        <p:spPr>
          <a:xfrm>
            <a:off x="9276080" y="-116353"/>
            <a:ext cx="2737666" cy="1539938"/>
          </a:xfrm>
          <a:prstGeom prst="rect">
            <a:avLst/>
          </a:prstGeom>
        </p:spPr>
      </p:pic>
      <p:pic>
        <p:nvPicPr>
          <p:cNvPr id="10" name="Picture 9">
            <a:extLst>
              <a:ext uri="{FF2B5EF4-FFF2-40B4-BE49-F238E27FC236}">
                <a16:creationId xmlns:a16="http://schemas.microsoft.com/office/drawing/2014/main" id="{691BD1FA-5980-2F71-A68E-71BF9E74DDDC}"/>
              </a:ext>
            </a:extLst>
          </p:cNvPr>
          <p:cNvPicPr>
            <a:picLocks noChangeAspect="1"/>
          </p:cNvPicPr>
          <p:nvPr userDrawn="1"/>
        </p:nvPicPr>
        <p:blipFill>
          <a:blip r:embed="rId3"/>
          <a:stretch>
            <a:fillRect/>
          </a:stretch>
        </p:blipFill>
        <p:spPr>
          <a:xfrm>
            <a:off x="-188807" y="457200"/>
            <a:ext cx="5943600" cy="5943600"/>
          </a:xfrm>
          <a:prstGeom prst="rect">
            <a:avLst/>
          </a:prstGeom>
        </p:spPr>
      </p:pic>
    </p:spTree>
    <p:extLst>
      <p:ext uri="{BB962C8B-B14F-4D97-AF65-F5344CB8AC3E}">
        <p14:creationId xmlns:p14="http://schemas.microsoft.com/office/powerpoint/2010/main" val="17287755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NPL Section Header - Dark">
    <p:bg>
      <p:bgPr>
        <a:gradFill>
          <a:gsLst>
            <a:gs pos="0">
              <a:schemeClr val="tx2"/>
            </a:gs>
            <a:gs pos="99000">
              <a:schemeClr val="accent5"/>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A9B07-FA6E-4F4C-8412-667163FB23AD}"/>
              </a:ext>
            </a:extLst>
          </p:cNvPr>
          <p:cNvSpPr>
            <a:spLocks noGrp="1"/>
          </p:cNvSpPr>
          <p:nvPr>
            <p:ph type="title"/>
          </p:nvPr>
        </p:nvSpPr>
        <p:spPr>
          <a:xfrm>
            <a:off x="371475" y="1709739"/>
            <a:ext cx="11449050" cy="2584108"/>
          </a:xfrm>
        </p:spPr>
        <p:txBody>
          <a:bodyPr anchor="b">
            <a:normAutofit/>
          </a:bodyPr>
          <a:lstStyle>
            <a:lvl1pPr>
              <a:defRPr sz="5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66D09D7-7E8E-9A49-A34E-44FFBF796E8D}"/>
              </a:ext>
            </a:extLst>
          </p:cNvPr>
          <p:cNvSpPr>
            <a:spLocks noGrp="1"/>
          </p:cNvSpPr>
          <p:nvPr>
            <p:ph type="body" idx="1"/>
          </p:nvPr>
        </p:nvSpPr>
        <p:spPr>
          <a:xfrm>
            <a:off x="371475" y="4653846"/>
            <a:ext cx="11449050" cy="143580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76F831-853A-2349-81DA-8AA9B81C5553}"/>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B5A534DF-B096-7545-818F-0D66D53A1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62CD13-8885-F14D-BEC7-72B9DC0E4FF2}"/>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a:extLst>
              <a:ext uri="{FF2B5EF4-FFF2-40B4-BE49-F238E27FC236}">
                <a16:creationId xmlns:a16="http://schemas.microsoft.com/office/drawing/2014/main" id="{B2C41E63-8C91-2CE2-D192-E6C9318A7161}"/>
              </a:ext>
            </a:extLst>
          </p:cNvPr>
          <p:cNvPicPr>
            <a:picLocks noChangeAspect="1"/>
          </p:cNvPicPr>
          <p:nvPr userDrawn="1"/>
        </p:nvPicPr>
        <p:blipFill>
          <a:blip r:embed="rId2"/>
          <a:stretch>
            <a:fillRect/>
          </a:stretch>
        </p:blipFill>
        <p:spPr>
          <a:xfrm>
            <a:off x="9276080" y="-116353"/>
            <a:ext cx="2737666" cy="1539938"/>
          </a:xfrm>
          <a:prstGeom prst="rect">
            <a:avLst/>
          </a:prstGeom>
        </p:spPr>
      </p:pic>
    </p:spTree>
    <p:extLst>
      <p:ext uri="{BB962C8B-B14F-4D97-AF65-F5344CB8AC3E}">
        <p14:creationId xmlns:p14="http://schemas.microsoft.com/office/powerpoint/2010/main" val="497398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NPL Section Header with Picture Cutout - Dark">
    <p:bg>
      <p:bgPr>
        <a:gradFill>
          <a:gsLst>
            <a:gs pos="20000">
              <a:schemeClr val="tx2"/>
            </a:gs>
            <a:gs pos="99000">
              <a:schemeClr val="accent5"/>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A9B07-FA6E-4F4C-8412-667163FB23AD}"/>
              </a:ext>
            </a:extLst>
          </p:cNvPr>
          <p:cNvSpPr>
            <a:spLocks noGrp="1"/>
          </p:cNvSpPr>
          <p:nvPr>
            <p:ph type="title"/>
          </p:nvPr>
        </p:nvSpPr>
        <p:spPr>
          <a:xfrm>
            <a:off x="6276000" y="2479167"/>
            <a:ext cx="5544524" cy="1814680"/>
          </a:xfrm>
        </p:spPr>
        <p:txBody>
          <a:bodyPr anchor="b">
            <a:normAutofit/>
          </a:bodyPr>
          <a:lstStyle>
            <a:lvl1pPr>
              <a:defRPr sz="5000"/>
            </a:lvl1pPr>
          </a:lstStyle>
          <a:p>
            <a:r>
              <a:rPr lang="en-GB"/>
              <a:t>Click to edit Master title</a:t>
            </a:r>
            <a:endParaRPr lang="en-US"/>
          </a:p>
        </p:txBody>
      </p:sp>
      <p:sp>
        <p:nvSpPr>
          <p:cNvPr id="3" name="Text Placeholder 2">
            <a:extLst>
              <a:ext uri="{FF2B5EF4-FFF2-40B4-BE49-F238E27FC236}">
                <a16:creationId xmlns:a16="http://schemas.microsoft.com/office/drawing/2014/main" id="{D66D09D7-7E8E-9A49-A34E-44FFBF796E8D}"/>
              </a:ext>
            </a:extLst>
          </p:cNvPr>
          <p:cNvSpPr>
            <a:spLocks noGrp="1"/>
          </p:cNvSpPr>
          <p:nvPr>
            <p:ph type="body" idx="1"/>
          </p:nvPr>
        </p:nvSpPr>
        <p:spPr>
          <a:xfrm>
            <a:off x="6276000" y="4653847"/>
            <a:ext cx="5544524" cy="145363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76F831-853A-2349-81DA-8AA9B81C5553}"/>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B5A534DF-B096-7545-818F-0D66D53A1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62CD13-8885-F14D-BEC7-72B9DC0E4FF2}"/>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10" name="Picture 9">
            <a:extLst>
              <a:ext uri="{FF2B5EF4-FFF2-40B4-BE49-F238E27FC236}">
                <a16:creationId xmlns:a16="http://schemas.microsoft.com/office/drawing/2014/main" id="{691BD1FA-5980-2F71-A68E-71BF9E74DDDC}"/>
              </a:ext>
            </a:extLst>
          </p:cNvPr>
          <p:cNvPicPr>
            <a:picLocks noChangeAspect="1"/>
          </p:cNvPicPr>
          <p:nvPr userDrawn="1"/>
        </p:nvPicPr>
        <p:blipFill>
          <a:blip r:embed="rId2"/>
          <a:stretch>
            <a:fillRect/>
          </a:stretch>
        </p:blipFill>
        <p:spPr>
          <a:xfrm>
            <a:off x="-188807" y="457200"/>
            <a:ext cx="5943600" cy="5943600"/>
          </a:xfrm>
          <a:prstGeom prst="rect">
            <a:avLst/>
          </a:prstGeom>
        </p:spPr>
      </p:pic>
      <p:pic>
        <p:nvPicPr>
          <p:cNvPr id="7" name="Picture 6" descr="A picture containing text, clipart&#10;&#10;Description automatically generated">
            <a:extLst>
              <a:ext uri="{FF2B5EF4-FFF2-40B4-BE49-F238E27FC236}">
                <a16:creationId xmlns:a16="http://schemas.microsoft.com/office/drawing/2014/main" id="{F5A548B4-5E2C-EE9C-CEFE-CF9D00A61D00}"/>
              </a:ext>
            </a:extLst>
          </p:cNvPr>
          <p:cNvPicPr>
            <a:picLocks noChangeAspect="1"/>
          </p:cNvPicPr>
          <p:nvPr userDrawn="1"/>
        </p:nvPicPr>
        <p:blipFill>
          <a:blip r:embed="rId3"/>
          <a:stretch>
            <a:fillRect/>
          </a:stretch>
        </p:blipFill>
        <p:spPr>
          <a:xfrm>
            <a:off x="10368263" y="368300"/>
            <a:ext cx="1452262" cy="535367"/>
          </a:xfrm>
          <a:prstGeom prst="rect">
            <a:avLst/>
          </a:prstGeom>
        </p:spPr>
      </p:pic>
    </p:spTree>
    <p:extLst>
      <p:ext uri="{BB962C8B-B14F-4D97-AF65-F5344CB8AC3E}">
        <p14:creationId xmlns:p14="http://schemas.microsoft.com/office/powerpoint/2010/main" val="35597156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032B2-401B-8846-B88A-7C2A7322A7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A38BE5D-35A8-B743-9E08-0705DBFCD0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DED9533-C867-58D2-F75E-15C7FE94723B}"/>
              </a:ext>
            </a:extLst>
          </p:cNvPr>
          <p:cNvSpPr>
            <a:spLocks noGrp="1"/>
          </p:cNvSpPr>
          <p:nvPr>
            <p:ph type="dt" sz="half" idx="10"/>
          </p:nvPr>
        </p:nvSpPr>
        <p:spPr/>
        <p:txBody>
          <a:bodyPr/>
          <a:lstStyle/>
          <a:p>
            <a:fld id="{77DE05F4-03E3-4295-95E6-FFB2AD70E9C0}" type="datetimeFigureOut">
              <a:rPr lang="en-GB" smtClean="0"/>
              <a:t>20/05/2025</a:t>
            </a:fld>
            <a:endParaRPr lang="en-GB"/>
          </a:p>
        </p:txBody>
      </p:sp>
      <p:sp>
        <p:nvSpPr>
          <p:cNvPr id="5" name="Footer Placeholder 4">
            <a:extLst>
              <a:ext uri="{FF2B5EF4-FFF2-40B4-BE49-F238E27FC236}">
                <a16:creationId xmlns:a16="http://schemas.microsoft.com/office/drawing/2014/main" id="{CB6FCBC4-0E44-B732-E26A-7987033A20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19BA79-32DB-6B91-BB88-308BAEE8A28C}"/>
              </a:ext>
            </a:extLst>
          </p:cNvPr>
          <p:cNvSpPr>
            <a:spLocks noGrp="1"/>
          </p:cNvSpPr>
          <p:nvPr>
            <p:ph type="sldNum" sz="quarter" idx="12"/>
          </p:nvPr>
        </p:nvSpPr>
        <p:spPr/>
        <p:txBody>
          <a:bodyPr/>
          <a:lstStyle/>
          <a:p>
            <a:fld id="{FF733350-66F2-4093-82F7-4769603BC85E}" type="slidenum">
              <a:rPr lang="en-GB" smtClean="0"/>
              <a:t>‹#›</a:t>
            </a:fld>
            <a:endParaRPr lang="en-GB"/>
          </a:p>
        </p:txBody>
      </p:sp>
    </p:spTree>
    <p:extLst>
      <p:ext uri="{BB962C8B-B14F-4D97-AF65-F5344CB8AC3E}">
        <p14:creationId xmlns:p14="http://schemas.microsoft.com/office/powerpoint/2010/main" val="29308949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95ABC-4250-BB01-A39A-0A70D9A8FD2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6D0978-93EC-8C55-E2B9-2FEDE733F4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2D6DDF-26AC-3693-3B08-477D28994E2A}"/>
              </a:ext>
            </a:extLst>
          </p:cNvPr>
          <p:cNvSpPr>
            <a:spLocks noGrp="1"/>
          </p:cNvSpPr>
          <p:nvPr>
            <p:ph type="dt" sz="half" idx="10"/>
          </p:nvPr>
        </p:nvSpPr>
        <p:spPr/>
        <p:txBody>
          <a:bodyPr/>
          <a:lstStyle/>
          <a:p>
            <a:fld id="{77DE05F4-03E3-4295-95E6-FFB2AD70E9C0}" type="datetimeFigureOut">
              <a:rPr lang="en-GB" smtClean="0"/>
              <a:t>20/05/2025</a:t>
            </a:fld>
            <a:endParaRPr lang="en-GB"/>
          </a:p>
        </p:txBody>
      </p:sp>
      <p:sp>
        <p:nvSpPr>
          <p:cNvPr id="5" name="Footer Placeholder 4">
            <a:extLst>
              <a:ext uri="{FF2B5EF4-FFF2-40B4-BE49-F238E27FC236}">
                <a16:creationId xmlns:a16="http://schemas.microsoft.com/office/drawing/2014/main" id="{9F863BEF-2D3E-3E93-39F9-DA279C7307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D008DC-851F-29B8-DCA6-391222FC0979}"/>
              </a:ext>
            </a:extLst>
          </p:cNvPr>
          <p:cNvSpPr>
            <a:spLocks noGrp="1"/>
          </p:cNvSpPr>
          <p:nvPr>
            <p:ph type="sldNum" sz="quarter" idx="12"/>
          </p:nvPr>
        </p:nvSpPr>
        <p:spPr/>
        <p:txBody>
          <a:bodyPr/>
          <a:lstStyle/>
          <a:p>
            <a:fld id="{FF733350-66F2-4093-82F7-4769603BC85E}" type="slidenum">
              <a:rPr lang="en-GB" smtClean="0"/>
              <a:t>‹#›</a:t>
            </a:fld>
            <a:endParaRPr lang="en-GB"/>
          </a:p>
        </p:txBody>
      </p:sp>
    </p:spTree>
    <p:extLst>
      <p:ext uri="{BB962C8B-B14F-4D97-AF65-F5344CB8AC3E}">
        <p14:creationId xmlns:p14="http://schemas.microsoft.com/office/powerpoint/2010/main" val="484873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DEBF-2616-7BC5-8481-B77494F65A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6ECA6FD-5D44-AE7F-BA87-476C66B9BA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CD42BB-1EBA-F272-730E-3825FD0C2CFE}"/>
              </a:ext>
            </a:extLst>
          </p:cNvPr>
          <p:cNvSpPr>
            <a:spLocks noGrp="1"/>
          </p:cNvSpPr>
          <p:nvPr>
            <p:ph type="dt" sz="half" idx="10"/>
          </p:nvPr>
        </p:nvSpPr>
        <p:spPr/>
        <p:txBody>
          <a:bodyPr/>
          <a:lstStyle/>
          <a:p>
            <a:fld id="{77DE05F4-03E3-4295-95E6-FFB2AD70E9C0}" type="datetimeFigureOut">
              <a:rPr lang="en-GB" smtClean="0"/>
              <a:t>20/05/2025</a:t>
            </a:fld>
            <a:endParaRPr lang="en-GB"/>
          </a:p>
        </p:txBody>
      </p:sp>
      <p:sp>
        <p:nvSpPr>
          <p:cNvPr id="5" name="Footer Placeholder 4">
            <a:extLst>
              <a:ext uri="{FF2B5EF4-FFF2-40B4-BE49-F238E27FC236}">
                <a16:creationId xmlns:a16="http://schemas.microsoft.com/office/drawing/2014/main" id="{5D1C751A-5ED2-5D44-002B-18949EB34D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0CCB69-7724-03F2-6C36-0FD1FCF0F636}"/>
              </a:ext>
            </a:extLst>
          </p:cNvPr>
          <p:cNvSpPr>
            <a:spLocks noGrp="1"/>
          </p:cNvSpPr>
          <p:nvPr>
            <p:ph type="sldNum" sz="quarter" idx="12"/>
          </p:nvPr>
        </p:nvSpPr>
        <p:spPr/>
        <p:txBody>
          <a:bodyPr/>
          <a:lstStyle/>
          <a:p>
            <a:fld id="{FF733350-66F2-4093-82F7-4769603BC85E}" type="slidenum">
              <a:rPr lang="en-GB" smtClean="0"/>
              <a:t>‹#›</a:t>
            </a:fld>
            <a:endParaRPr lang="en-GB"/>
          </a:p>
        </p:txBody>
      </p:sp>
    </p:spTree>
    <p:extLst>
      <p:ext uri="{BB962C8B-B14F-4D97-AF65-F5344CB8AC3E}">
        <p14:creationId xmlns:p14="http://schemas.microsoft.com/office/powerpoint/2010/main" val="29707760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457C8-9FBF-A111-6A3F-93A175E836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91ADB51-DADE-74D9-DBF0-AFBE8C2E2F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C8742A7-F3F5-CE72-7117-E211E83499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C407823-D068-6D02-BFC7-995FC4364939}"/>
              </a:ext>
            </a:extLst>
          </p:cNvPr>
          <p:cNvSpPr>
            <a:spLocks noGrp="1"/>
          </p:cNvSpPr>
          <p:nvPr>
            <p:ph type="dt" sz="half" idx="10"/>
          </p:nvPr>
        </p:nvSpPr>
        <p:spPr/>
        <p:txBody>
          <a:bodyPr/>
          <a:lstStyle/>
          <a:p>
            <a:fld id="{77DE05F4-03E3-4295-95E6-FFB2AD70E9C0}" type="datetimeFigureOut">
              <a:rPr lang="en-GB" smtClean="0"/>
              <a:t>20/05/2025</a:t>
            </a:fld>
            <a:endParaRPr lang="en-GB"/>
          </a:p>
        </p:txBody>
      </p:sp>
      <p:sp>
        <p:nvSpPr>
          <p:cNvPr id="6" name="Footer Placeholder 5">
            <a:extLst>
              <a:ext uri="{FF2B5EF4-FFF2-40B4-BE49-F238E27FC236}">
                <a16:creationId xmlns:a16="http://schemas.microsoft.com/office/drawing/2014/main" id="{6F0DE26F-A5C6-2B01-8AFE-70D15603D9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B35FE8-1E15-233E-7F35-8F798D76B27E}"/>
              </a:ext>
            </a:extLst>
          </p:cNvPr>
          <p:cNvSpPr>
            <a:spLocks noGrp="1"/>
          </p:cNvSpPr>
          <p:nvPr>
            <p:ph type="sldNum" sz="quarter" idx="12"/>
          </p:nvPr>
        </p:nvSpPr>
        <p:spPr/>
        <p:txBody>
          <a:bodyPr/>
          <a:lstStyle/>
          <a:p>
            <a:fld id="{FF733350-66F2-4093-82F7-4769603BC85E}" type="slidenum">
              <a:rPr lang="en-GB" smtClean="0"/>
              <a:t>‹#›</a:t>
            </a:fld>
            <a:endParaRPr lang="en-GB"/>
          </a:p>
        </p:txBody>
      </p:sp>
    </p:spTree>
    <p:extLst>
      <p:ext uri="{BB962C8B-B14F-4D97-AF65-F5344CB8AC3E}">
        <p14:creationId xmlns:p14="http://schemas.microsoft.com/office/powerpoint/2010/main" val="884122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7E010-E6A5-5E07-7C8C-887AC9FAA57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17868C-BCDE-E34A-DA63-FC6F7DADB3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708381-FBFF-DBC4-4F5C-E3DAA5E900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5915F2-11ED-5EAA-536A-C6AFE832E0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F61648F-45AE-5FDF-1E39-397356CDDD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6EEF696-7445-6CAF-1316-1F2ADCEB58CF}"/>
              </a:ext>
            </a:extLst>
          </p:cNvPr>
          <p:cNvSpPr>
            <a:spLocks noGrp="1"/>
          </p:cNvSpPr>
          <p:nvPr>
            <p:ph type="dt" sz="half" idx="10"/>
          </p:nvPr>
        </p:nvSpPr>
        <p:spPr/>
        <p:txBody>
          <a:bodyPr/>
          <a:lstStyle/>
          <a:p>
            <a:fld id="{77DE05F4-03E3-4295-95E6-FFB2AD70E9C0}" type="datetimeFigureOut">
              <a:rPr lang="en-GB" smtClean="0"/>
              <a:t>20/05/2025</a:t>
            </a:fld>
            <a:endParaRPr lang="en-GB"/>
          </a:p>
        </p:txBody>
      </p:sp>
      <p:sp>
        <p:nvSpPr>
          <p:cNvPr id="8" name="Footer Placeholder 7">
            <a:extLst>
              <a:ext uri="{FF2B5EF4-FFF2-40B4-BE49-F238E27FC236}">
                <a16:creationId xmlns:a16="http://schemas.microsoft.com/office/drawing/2014/main" id="{CB71BD43-7235-F46A-1275-0FEE8EAB23A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40E3D1A-751A-D626-671F-453901DBB859}"/>
              </a:ext>
            </a:extLst>
          </p:cNvPr>
          <p:cNvSpPr>
            <a:spLocks noGrp="1"/>
          </p:cNvSpPr>
          <p:nvPr>
            <p:ph type="sldNum" sz="quarter" idx="12"/>
          </p:nvPr>
        </p:nvSpPr>
        <p:spPr/>
        <p:txBody>
          <a:bodyPr/>
          <a:lstStyle/>
          <a:p>
            <a:fld id="{FF733350-66F2-4093-82F7-4769603BC85E}" type="slidenum">
              <a:rPr lang="en-GB" smtClean="0"/>
              <a:t>‹#›</a:t>
            </a:fld>
            <a:endParaRPr lang="en-GB"/>
          </a:p>
        </p:txBody>
      </p:sp>
    </p:spTree>
    <p:extLst>
      <p:ext uri="{BB962C8B-B14F-4D97-AF65-F5344CB8AC3E}">
        <p14:creationId xmlns:p14="http://schemas.microsoft.com/office/powerpoint/2010/main" val="12184225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8AF54-E9CC-354E-1E3B-14F1B0FEFF8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A47F68-46F2-CA00-1EA7-CC20C2F0A218}"/>
              </a:ext>
            </a:extLst>
          </p:cNvPr>
          <p:cNvSpPr>
            <a:spLocks noGrp="1"/>
          </p:cNvSpPr>
          <p:nvPr>
            <p:ph type="dt" sz="half" idx="10"/>
          </p:nvPr>
        </p:nvSpPr>
        <p:spPr/>
        <p:txBody>
          <a:bodyPr/>
          <a:lstStyle/>
          <a:p>
            <a:fld id="{77DE05F4-03E3-4295-95E6-FFB2AD70E9C0}" type="datetimeFigureOut">
              <a:rPr lang="en-GB" smtClean="0"/>
              <a:t>20/05/2025</a:t>
            </a:fld>
            <a:endParaRPr lang="en-GB"/>
          </a:p>
        </p:txBody>
      </p:sp>
      <p:sp>
        <p:nvSpPr>
          <p:cNvPr id="4" name="Footer Placeholder 3">
            <a:extLst>
              <a:ext uri="{FF2B5EF4-FFF2-40B4-BE49-F238E27FC236}">
                <a16:creationId xmlns:a16="http://schemas.microsoft.com/office/drawing/2014/main" id="{7F3B0825-4D5C-04AC-8461-34CE1F80F59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4E39C0A-4BD4-DCE8-7305-110FC1D7B41F}"/>
              </a:ext>
            </a:extLst>
          </p:cNvPr>
          <p:cNvSpPr>
            <a:spLocks noGrp="1"/>
          </p:cNvSpPr>
          <p:nvPr>
            <p:ph type="sldNum" sz="quarter" idx="12"/>
          </p:nvPr>
        </p:nvSpPr>
        <p:spPr/>
        <p:txBody>
          <a:bodyPr/>
          <a:lstStyle/>
          <a:p>
            <a:fld id="{FF733350-66F2-4093-82F7-4769603BC85E}" type="slidenum">
              <a:rPr lang="en-GB" smtClean="0"/>
              <a:t>‹#›</a:t>
            </a:fld>
            <a:endParaRPr lang="en-GB"/>
          </a:p>
        </p:txBody>
      </p:sp>
    </p:spTree>
    <p:extLst>
      <p:ext uri="{BB962C8B-B14F-4D97-AF65-F5344CB8AC3E}">
        <p14:creationId xmlns:p14="http://schemas.microsoft.com/office/powerpoint/2010/main" val="15111577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D13377-1A90-1034-9FD7-E9313EB93214}"/>
              </a:ext>
            </a:extLst>
          </p:cNvPr>
          <p:cNvSpPr>
            <a:spLocks noGrp="1"/>
          </p:cNvSpPr>
          <p:nvPr>
            <p:ph type="dt" sz="half" idx="10"/>
          </p:nvPr>
        </p:nvSpPr>
        <p:spPr/>
        <p:txBody>
          <a:bodyPr/>
          <a:lstStyle/>
          <a:p>
            <a:fld id="{77DE05F4-03E3-4295-95E6-FFB2AD70E9C0}" type="datetimeFigureOut">
              <a:rPr lang="en-GB" smtClean="0"/>
              <a:t>20/05/2025</a:t>
            </a:fld>
            <a:endParaRPr lang="en-GB"/>
          </a:p>
        </p:txBody>
      </p:sp>
      <p:sp>
        <p:nvSpPr>
          <p:cNvPr id="3" name="Footer Placeholder 2">
            <a:extLst>
              <a:ext uri="{FF2B5EF4-FFF2-40B4-BE49-F238E27FC236}">
                <a16:creationId xmlns:a16="http://schemas.microsoft.com/office/drawing/2014/main" id="{ABA98CFB-D2EC-D8DF-CDAB-61579712D82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D670A85-20F2-4675-7007-24E1859FFEE2}"/>
              </a:ext>
            </a:extLst>
          </p:cNvPr>
          <p:cNvSpPr>
            <a:spLocks noGrp="1"/>
          </p:cNvSpPr>
          <p:nvPr>
            <p:ph type="sldNum" sz="quarter" idx="12"/>
          </p:nvPr>
        </p:nvSpPr>
        <p:spPr/>
        <p:txBody>
          <a:bodyPr/>
          <a:lstStyle/>
          <a:p>
            <a:fld id="{FF733350-66F2-4093-82F7-4769603BC85E}" type="slidenum">
              <a:rPr lang="en-GB" smtClean="0"/>
              <a:t>‹#›</a:t>
            </a:fld>
            <a:endParaRPr lang="en-GB"/>
          </a:p>
        </p:txBody>
      </p:sp>
    </p:spTree>
    <p:extLst>
      <p:ext uri="{BB962C8B-B14F-4D97-AF65-F5344CB8AC3E}">
        <p14:creationId xmlns:p14="http://schemas.microsoft.com/office/powerpoint/2010/main" val="3867376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B6158-0D5A-BA5B-0C79-4C89398927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F140DCF-B25A-DF4B-86BE-BEB9A67A65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2545AFE-4C3E-1518-7259-0B3A32D4E9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1C1059-4E19-F228-B72F-E86B6406060E}"/>
              </a:ext>
            </a:extLst>
          </p:cNvPr>
          <p:cNvSpPr>
            <a:spLocks noGrp="1"/>
          </p:cNvSpPr>
          <p:nvPr>
            <p:ph type="dt" sz="half" idx="10"/>
          </p:nvPr>
        </p:nvSpPr>
        <p:spPr/>
        <p:txBody>
          <a:bodyPr/>
          <a:lstStyle/>
          <a:p>
            <a:fld id="{77DE05F4-03E3-4295-95E6-FFB2AD70E9C0}" type="datetimeFigureOut">
              <a:rPr lang="en-GB" smtClean="0"/>
              <a:t>20/05/2025</a:t>
            </a:fld>
            <a:endParaRPr lang="en-GB"/>
          </a:p>
        </p:txBody>
      </p:sp>
      <p:sp>
        <p:nvSpPr>
          <p:cNvPr id="6" name="Footer Placeholder 5">
            <a:extLst>
              <a:ext uri="{FF2B5EF4-FFF2-40B4-BE49-F238E27FC236}">
                <a16:creationId xmlns:a16="http://schemas.microsoft.com/office/drawing/2014/main" id="{0A2CBC1C-F7EA-1855-8368-84413C61C4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8686A1-1FE6-41C1-6EAC-8214E58AAB05}"/>
              </a:ext>
            </a:extLst>
          </p:cNvPr>
          <p:cNvSpPr>
            <a:spLocks noGrp="1"/>
          </p:cNvSpPr>
          <p:nvPr>
            <p:ph type="sldNum" sz="quarter" idx="12"/>
          </p:nvPr>
        </p:nvSpPr>
        <p:spPr/>
        <p:txBody>
          <a:bodyPr/>
          <a:lstStyle/>
          <a:p>
            <a:fld id="{FF733350-66F2-4093-82F7-4769603BC85E}" type="slidenum">
              <a:rPr lang="en-GB" smtClean="0"/>
              <a:t>‹#›</a:t>
            </a:fld>
            <a:endParaRPr lang="en-GB"/>
          </a:p>
        </p:txBody>
      </p:sp>
    </p:spTree>
    <p:extLst>
      <p:ext uri="{BB962C8B-B14F-4D97-AF65-F5344CB8AC3E}">
        <p14:creationId xmlns:p14="http://schemas.microsoft.com/office/powerpoint/2010/main" val="28042724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AEE8C-93E5-8085-2D7F-639D8BF3F9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7B44BEA-237D-5329-141D-75A9DE809D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B7CA469-F76C-99FB-C0E5-D862FD924E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6D74A1-BF56-CC90-EDBE-759412175FD1}"/>
              </a:ext>
            </a:extLst>
          </p:cNvPr>
          <p:cNvSpPr>
            <a:spLocks noGrp="1"/>
          </p:cNvSpPr>
          <p:nvPr>
            <p:ph type="dt" sz="half" idx="10"/>
          </p:nvPr>
        </p:nvSpPr>
        <p:spPr/>
        <p:txBody>
          <a:bodyPr/>
          <a:lstStyle/>
          <a:p>
            <a:fld id="{77DE05F4-03E3-4295-95E6-FFB2AD70E9C0}" type="datetimeFigureOut">
              <a:rPr lang="en-GB" smtClean="0"/>
              <a:t>20/05/2025</a:t>
            </a:fld>
            <a:endParaRPr lang="en-GB"/>
          </a:p>
        </p:txBody>
      </p:sp>
      <p:sp>
        <p:nvSpPr>
          <p:cNvPr id="6" name="Footer Placeholder 5">
            <a:extLst>
              <a:ext uri="{FF2B5EF4-FFF2-40B4-BE49-F238E27FC236}">
                <a16:creationId xmlns:a16="http://schemas.microsoft.com/office/drawing/2014/main" id="{ED4393F1-9C20-043A-205F-46452E0D3C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A40B070-36C8-4F0C-C2F7-7723BB84EA48}"/>
              </a:ext>
            </a:extLst>
          </p:cNvPr>
          <p:cNvSpPr>
            <a:spLocks noGrp="1"/>
          </p:cNvSpPr>
          <p:nvPr>
            <p:ph type="sldNum" sz="quarter" idx="12"/>
          </p:nvPr>
        </p:nvSpPr>
        <p:spPr/>
        <p:txBody>
          <a:bodyPr/>
          <a:lstStyle/>
          <a:p>
            <a:fld id="{FF733350-66F2-4093-82F7-4769603BC85E}" type="slidenum">
              <a:rPr lang="en-GB" smtClean="0"/>
              <a:t>‹#›</a:t>
            </a:fld>
            <a:endParaRPr lang="en-GB"/>
          </a:p>
        </p:txBody>
      </p:sp>
    </p:spTree>
    <p:extLst>
      <p:ext uri="{BB962C8B-B14F-4D97-AF65-F5344CB8AC3E}">
        <p14:creationId xmlns:p14="http://schemas.microsoft.com/office/powerpoint/2010/main" val="8123026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E7A1D-68F3-026B-F177-7A3AE7023F7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3EC647E-93F7-4E98-F566-1DBF6D15B1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529B70-662C-DAA1-1E06-7B3BBC307F84}"/>
              </a:ext>
            </a:extLst>
          </p:cNvPr>
          <p:cNvSpPr>
            <a:spLocks noGrp="1"/>
          </p:cNvSpPr>
          <p:nvPr>
            <p:ph type="dt" sz="half" idx="10"/>
          </p:nvPr>
        </p:nvSpPr>
        <p:spPr/>
        <p:txBody>
          <a:bodyPr/>
          <a:lstStyle/>
          <a:p>
            <a:fld id="{77DE05F4-03E3-4295-95E6-FFB2AD70E9C0}" type="datetimeFigureOut">
              <a:rPr lang="en-GB" smtClean="0"/>
              <a:t>20/05/2025</a:t>
            </a:fld>
            <a:endParaRPr lang="en-GB"/>
          </a:p>
        </p:txBody>
      </p:sp>
      <p:sp>
        <p:nvSpPr>
          <p:cNvPr id="5" name="Footer Placeholder 4">
            <a:extLst>
              <a:ext uri="{FF2B5EF4-FFF2-40B4-BE49-F238E27FC236}">
                <a16:creationId xmlns:a16="http://schemas.microsoft.com/office/drawing/2014/main" id="{FA5FF816-6AA7-7288-8775-BA161290A0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E6C480-00B4-47D2-7EF6-353E7B3F81A1}"/>
              </a:ext>
            </a:extLst>
          </p:cNvPr>
          <p:cNvSpPr>
            <a:spLocks noGrp="1"/>
          </p:cNvSpPr>
          <p:nvPr>
            <p:ph type="sldNum" sz="quarter" idx="12"/>
          </p:nvPr>
        </p:nvSpPr>
        <p:spPr/>
        <p:txBody>
          <a:bodyPr/>
          <a:lstStyle/>
          <a:p>
            <a:fld id="{FF733350-66F2-4093-82F7-4769603BC85E}" type="slidenum">
              <a:rPr lang="en-GB" smtClean="0"/>
              <a:t>‹#›</a:t>
            </a:fld>
            <a:endParaRPr lang="en-GB"/>
          </a:p>
        </p:txBody>
      </p:sp>
    </p:spTree>
    <p:extLst>
      <p:ext uri="{BB962C8B-B14F-4D97-AF65-F5344CB8AC3E}">
        <p14:creationId xmlns:p14="http://schemas.microsoft.com/office/powerpoint/2010/main" val="2449247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NPL 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625D-217C-B144-93D2-C19DE4F1945F}"/>
              </a:ext>
            </a:extLst>
          </p:cNvPr>
          <p:cNvSpPr>
            <a:spLocks noGrp="1"/>
          </p:cNvSpPr>
          <p:nvPr>
            <p:ph type="title"/>
          </p:nvPr>
        </p:nvSpPr>
        <p:spPr>
          <a:xfrm>
            <a:off x="371476" y="377785"/>
            <a:ext cx="10009050" cy="1290638"/>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9B70C27-80D5-174D-A8CC-D917A524C8E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0AFAB4E-81DB-904F-B241-4225778ABCB3}"/>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97DDA694-C7D3-9E4A-AD42-7A27C1295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39D77-8E63-5D4B-BDFE-7D086BEB2059}"/>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descr="Icon&#10;&#10;Description automatically generated">
            <a:extLst>
              <a:ext uri="{FF2B5EF4-FFF2-40B4-BE49-F238E27FC236}">
                <a16:creationId xmlns:a16="http://schemas.microsoft.com/office/drawing/2014/main" id="{9D2C6FA8-56B5-DF4F-AFCF-F7045C1038DA}"/>
              </a:ext>
            </a:extLst>
          </p:cNvPr>
          <p:cNvPicPr>
            <a:picLocks noChangeAspect="1"/>
          </p:cNvPicPr>
          <p:nvPr userDrawn="1"/>
        </p:nvPicPr>
        <p:blipFill>
          <a:blip r:embed="rId2"/>
          <a:stretch>
            <a:fillRect/>
          </a:stretch>
        </p:blipFill>
        <p:spPr>
          <a:xfrm>
            <a:off x="10380526" y="377785"/>
            <a:ext cx="1440000" cy="356436"/>
          </a:xfrm>
          <a:prstGeom prst="rect">
            <a:avLst/>
          </a:prstGeom>
        </p:spPr>
      </p:pic>
    </p:spTree>
    <p:extLst>
      <p:ext uri="{BB962C8B-B14F-4D97-AF65-F5344CB8AC3E}">
        <p14:creationId xmlns:p14="http://schemas.microsoft.com/office/powerpoint/2010/main" val="14657050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F2BF28-4DA6-9069-ECB6-9257095AE1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C68F73-E130-0BAD-DABD-B7B9B9C199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0D3C6E-B45B-2051-1867-48BF0E8C1347}"/>
              </a:ext>
            </a:extLst>
          </p:cNvPr>
          <p:cNvSpPr>
            <a:spLocks noGrp="1"/>
          </p:cNvSpPr>
          <p:nvPr>
            <p:ph type="dt" sz="half" idx="10"/>
          </p:nvPr>
        </p:nvSpPr>
        <p:spPr/>
        <p:txBody>
          <a:bodyPr/>
          <a:lstStyle/>
          <a:p>
            <a:fld id="{77DE05F4-03E3-4295-95E6-FFB2AD70E9C0}" type="datetimeFigureOut">
              <a:rPr lang="en-GB" smtClean="0"/>
              <a:t>20/05/2025</a:t>
            </a:fld>
            <a:endParaRPr lang="en-GB"/>
          </a:p>
        </p:txBody>
      </p:sp>
      <p:sp>
        <p:nvSpPr>
          <p:cNvPr id="5" name="Footer Placeholder 4">
            <a:extLst>
              <a:ext uri="{FF2B5EF4-FFF2-40B4-BE49-F238E27FC236}">
                <a16:creationId xmlns:a16="http://schemas.microsoft.com/office/drawing/2014/main" id="{6540713D-2EF2-611D-8946-B9044FFB72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A2038B-62F2-0C83-B0D8-31E5EBF97B33}"/>
              </a:ext>
            </a:extLst>
          </p:cNvPr>
          <p:cNvSpPr>
            <a:spLocks noGrp="1"/>
          </p:cNvSpPr>
          <p:nvPr>
            <p:ph type="sldNum" sz="quarter" idx="12"/>
          </p:nvPr>
        </p:nvSpPr>
        <p:spPr/>
        <p:txBody>
          <a:bodyPr/>
          <a:lstStyle/>
          <a:p>
            <a:fld id="{FF733350-66F2-4093-82F7-4769603BC85E}" type="slidenum">
              <a:rPr lang="en-GB" smtClean="0"/>
              <a:t>‹#›</a:t>
            </a:fld>
            <a:endParaRPr lang="en-GB"/>
          </a:p>
        </p:txBody>
      </p:sp>
    </p:spTree>
    <p:extLst>
      <p:ext uri="{BB962C8B-B14F-4D97-AF65-F5344CB8AC3E}">
        <p14:creationId xmlns:p14="http://schemas.microsoft.com/office/powerpoint/2010/main" val="28753889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D00-26">
    <p:spTree>
      <p:nvGrpSpPr>
        <p:cNvPr id="1" name=""/>
        <p:cNvGrpSpPr/>
        <p:nvPr/>
      </p:nvGrpSpPr>
      <p:grpSpPr>
        <a:xfrm>
          <a:off x="0" y="0"/>
          <a:ext cx="0" cy="0"/>
          <a:chOff x="0" y="0"/>
          <a:chExt cx="0" cy="0"/>
        </a:xfrm>
      </p:grpSpPr>
      <p:sp>
        <p:nvSpPr>
          <p:cNvPr id="5" name="Picture Placeholder 4"/>
          <p:cNvSpPr>
            <a:spLocks noGrp="1"/>
          </p:cNvSpPr>
          <p:nvPr>
            <p:ph type="pic" sz="quarter" idx="26" hasCustomPrompt="1"/>
          </p:nvPr>
        </p:nvSpPr>
        <p:spPr>
          <a:xfrm>
            <a:off x="0" y="-1"/>
            <a:ext cx="5117253" cy="6858000"/>
          </a:xfrm>
          <a:custGeom>
            <a:avLst/>
            <a:gdLst>
              <a:gd name="connsiteX0" fmla="*/ 0 w 3837940"/>
              <a:gd name="connsiteY0" fmla="*/ 0 h 5143500"/>
              <a:gd name="connsiteX1" fmla="*/ 2660074 w 3837940"/>
              <a:gd name="connsiteY1" fmla="*/ 0 h 5143500"/>
              <a:gd name="connsiteX2" fmla="*/ 2840677 w 3837940"/>
              <a:gd name="connsiteY2" fmla="*/ 164143 h 5143500"/>
              <a:gd name="connsiteX3" fmla="*/ 3837940 w 3837940"/>
              <a:gd name="connsiteY3" fmla="*/ 2571750 h 5143500"/>
              <a:gd name="connsiteX4" fmla="*/ 2840677 w 3837940"/>
              <a:gd name="connsiteY4" fmla="*/ 4979357 h 5143500"/>
              <a:gd name="connsiteX5" fmla="*/ 2660074 w 3837940"/>
              <a:gd name="connsiteY5" fmla="*/ 5143500 h 5143500"/>
              <a:gd name="connsiteX6" fmla="*/ 0 w 3837940"/>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37940" h="5143500">
                <a:moveTo>
                  <a:pt x="0" y="0"/>
                </a:moveTo>
                <a:lnTo>
                  <a:pt x="2660074" y="0"/>
                </a:lnTo>
                <a:lnTo>
                  <a:pt x="2840677" y="164143"/>
                </a:lnTo>
                <a:cubicBezTo>
                  <a:pt x="3456837" y="780304"/>
                  <a:pt x="3837940" y="1631521"/>
                  <a:pt x="3837940" y="2571750"/>
                </a:cubicBezTo>
                <a:cubicBezTo>
                  <a:pt x="3837940" y="3511979"/>
                  <a:pt x="3456837" y="4363197"/>
                  <a:pt x="2840677" y="4979357"/>
                </a:cubicBezTo>
                <a:lnTo>
                  <a:pt x="2660074" y="5143500"/>
                </a:lnTo>
                <a:lnTo>
                  <a:pt x="0" y="5143500"/>
                </a:lnTo>
                <a:close/>
              </a:path>
            </a:pathLst>
          </a:custGeom>
          <a:solidFill>
            <a:schemeClr val="tx1">
              <a:lumMod val="10000"/>
              <a:lumOff val="90000"/>
            </a:schemeClr>
          </a:solidFill>
          <a:ln>
            <a:noFill/>
          </a:ln>
          <a:effectLst>
            <a:outerShdw blurRad="50800" dist="38100" algn="l" rotWithShape="0">
              <a:prstClr val="black">
                <a:alpha val="40000"/>
              </a:prstClr>
            </a:outerShdw>
          </a:effectLst>
        </p:spPr>
        <p:txBody>
          <a:bodyPr wrap="square" bIns="457200" anchor="b">
            <a:noAutofit/>
          </a:bodyPr>
          <a:lstStyle>
            <a:lvl1pPr algn="ctr" rtl="0">
              <a:buNone/>
              <a:defRPr sz="1467">
                <a:solidFill>
                  <a:schemeClr val="tx1">
                    <a:lumMod val="50000"/>
                    <a:lumOff val="50000"/>
                  </a:schemeClr>
                </a:solidFill>
              </a:defRPr>
            </a:lvl1pPr>
          </a:lstStyle>
          <a:p>
            <a:r>
              <a:rPr lang="en-US"/>
              <a:t>Image Holder</a:t>
            </a:r>
          </a:p>
        </p:txBody>
      </p:sp>
    </p:spTree>
    <p:extLst>
      <p:ext uri="{BB962C8B-B14F-4D97-AF65-F5344CB8AC3E}">
        <p14:creationId xmlns:p14="http://schemas.microsoft.com/office/powerpoint/2010/main" val="3550094070"/>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NPL Pictures x 4 with Captio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6AF6-17FB-C642-8EB6-D61CF0C54105}"/>
              </a:ext>
            </a:extLst>
          </p:cNvPr>
          <p:cNvSpPr>
            <a:spLocks noGrp="1"/>
          </p:cNvSpPr>
          <p:nvPr>
            <p:ph type="title"/>
          </p:nvPr>
        </p:nvSpPr>
        <p:spPr>
          <a:xfrm>
            <a:off x="6275384" y="1001491"/>
            <a:ext cx="5545139" cy="1471427"/>
          </a:xfrm>
        </p:spPr>
        <p:txBody>
          <a:bodyPr anchor="t" anchorCtr="0">
            <a:normAutofit/>
          </a:bodyPr>
          <a:lstStyle>
            <a:lvl1pPr>
              <a:defRPr sz="35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73AEF3-3728-4248-A33F-FCEA3F874AEC}"/>
              </a:ext>
            </a:extLst>
          </p:cNvPr>
          <p:cNvSpPr>
            <a:spLocks noGrp="1"/>
          </p:cNvSpPr>
          <p:nvPr>
            <p:ph type="pic" idx="1"/>
          </p:nvPr>
        </p:nvSpPr>
        <p:spPr>
          <a:xfrm>
            <a:off x="371474" y="368301"/>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4DE32E-330F-C04A-899E-C96439062382}"/>
              </a:ext>
            </a:extLst>
          </p:cNvPr>
          <p:cNvSpPr>
            <a:spLocks noGrp="1"/>
          </p:cNvSpPr>
          <p:nvPr>
            <p:ph type="body" sz="half" idx="2"/>
          </p:nvPr>
        </p:nvSpPr>
        <p:spPr>
          <a:xfrm>
            <a:off x="6275385" y="2690591"/>
            <a:ext cx="5545137" cy="343874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EAC081-FC21-AA44-AF84-A5954DD73B57}"/>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27D47101-6FCE-6A44-AF06-449CE3CC60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14B3A-E8C9-6D42-9AF2-61F32D3CE5B5}"/>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descr="A black and white image of a person's face&#10;&#10;Description automatically generated with low confidence">
            <a:extLst>
              <a:ext uri="{FF2B5EF4-FFF2-40B4-BE49-F238E27FC236}">
                <a16:creationId xmlns:a16="http://schemas.microsoft.com/office/drawing/2014/main" id="{6D005BD5-5808-064B-98FE-89CC76FF2190}"/>
              </a:ext>
            </a:extLst>
          </p:cNvPr>
          <p:cNvPicPr>
            <a:picLocks noChangeAspect="1"/>
          </p:cNvPicPr>
          <p:nvPr userDrawn="1"/>
        </p:nvPicPr>
        <p:blipFill>
          <a:blip r:embed="rId2"/>
          <a:stretch>
            <a:fillRect/>
          </a:stretch>
        </p:blipFill>
        <p:spPr>
          <a:xfrm>
            <a:off x="10380526" y="368300"/>
            <a:ext cx="1440000" cy="356436"/>
          </a:xfrm>
          <a:prstGeom prst="rect">
            <a:avLst/>
          </a:prstGeom>
        </p:spPr>
      </p:pic>
      <p:sp>
        <p:nvSpPr>
          <p:cNvPr id="13" name="Picture Placeholder 2">
            <a:extLst>
              <a:ext uri="{FF2B5EF4-FFF2-40B4-BE49-F238E27FC236}">
                <a16:creationId xmlns:a16="http://schemas.microsoft.com/office/drawing/2014/main" id="{C57B1D67-2B72-A042-B5E7-1CE972A9D47E}"/>
              </a:ext>
            </a:extLst>
          </p:cNvPr>
          <p:cNvSpPr>
            <a:spLocks noGrp="1"/>
          </p:cNvSpPr>
          <p:nvPr>
            <p:ph type="pic" idx="13"/>
          </p:nvPr>
        </p:nvSpPr>
        <p:spPr>
          <a:xfrm>
            <a:off x="371295" y="434416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Picture Placeholder 2">
            <a:extLst>
              <a:ext uri="{FF2B5EF4-FFF2-40B4-BE49-F238E27FC236}">
                <a16:creationId xmlns:a16="http://schemas.microsoft.com/office/drawing/2014/main" id="{245C872B-3D8F-A147-9704-FD12D2212F03}"/>
              </a:ext>
            </a:extLst>
          </p:cNvPr>
          <p:cNvSpPr>
            <a:spLocks noGrp="1"/>
          </p:cNvSpPr>
          <p:nvPr>
            <p:ph type="pic" idx="14"/>
          </p:nvPr>
        </p:nvSpPr>
        <p:spPr>
          <a:xfrm>
            <a:off x="3324225" y="2529943"/>
            <a:ext cx="2592568" cy="35993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Picture Placeholder 2">
            <a:extLst>
              <a:ext uri="{FF2B5EF4-FFF2-40B4-BE49-F238E27FC236}">
                <a16:creationId xmlns:a16="http://schemas.microsoft.com/office/drawing/2014/main" id="{C71E067A-2F2E-B548-8090-F827099C3C0B}"/>
              </a:ext>
            </a:extLst>
          </p:cNvPr>
          <p:cNvSpPr>
            <a:spLocks noGrp="1"/>
          </p:cNvSpPr>
          <p:nvPr>
            <p:ph type="pic" idx="15"/>
          </p:nvPr>
        </p:nvSpPr>
        <p:spPr>
          <a:xfrm>
            <a:off x="3323684" y="368301"/>
            <a:ext cx="2592568" cy="178517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196444678"/>
      </p:ext>
    </p:extLst>
  </p:cSld>
  <p:clrMapOvr>
    <a:masterClrMapping/>
  </p:clrMapOvr>
  <p:extLst>
    <p:ext uri="{DCECCB84-F9BA-43D5-87BE-67443E8EF086}">
      <p15:sldGuideLst xmlns:p15="http://schemas.microsoft.com/office/powerpoint/2012/main">
        <p15:guide id="1" pos="3727">
          <p15:clr>
            <a:srgbClr val="FBAE40"/>
          </p15:clr>
        </p15:guide>
        <p15:guide id="2" pos="3953">
          <p15:clr>
            <a:srgbClr val="FBAE40"/>
          </p15:clr>
        </p15:guide>
        <p15:guide id="3" pos="1867">
          <p15:clr>
            <a:srgbClr val="FBAE40"/>
          </p15:clr>
        </p15:guide>
        <p15:guide id="4" pos="209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0" y="1873250"/>
            <a:ext cx="12192000" cy="4191000"/>
          </a:xfrm>
          <a:prstGeom prst="rect">
            <a:avLst/>
          </a:prstGeom>
          <a:solidFill>
            <a:schemeClr val="accent1">
              <a:lumMod val="60000"/>
              <a:lumOff val="40000"/>
            </a:schemeClr>
          </a:solidFill>
          <a:ln>
            <a:noFill/>
          </a:ln>
        </p:spPr>
        <p:txBody>
          <a:bodyPr wrap="none" anchor="ctr"/>
          <a:lstStyle>
            <a:defPPr>
              <a:defRPr lang="en-GB"/>
            </a:defPPr>
            <a:lvl1pPr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1pPr>
            <a:lvl2pPr marL="457200"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2pPr>
            <a:lvl3pPr marL="914400"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3pPr>
            <a:lvl4pPr marL="1371600"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4pPr>
            <a:lvl5pPr marL="1828800"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5pPr>
            <a:lvl6pPr marL="2286000" algn="l" defTabSz="914400" rtl="0" eaLnBrk="1" latinLnBrk="0" hangingPunct="1">
              <a:defRPr sz="2400" kern="1200">
                <a:solidFill>
                  <a:schemeClr val="tx1"/>
                </a:solidFill>
                <a:latin typeface="Arial" pitchFamily="34" charset="0"/>
                <a:ea typeface="ヒラギノ角ゴ Pro W3" pitchFamily="-84" charset="-128"/>
                <a:cs typeface="+mn-cs"/>
              </a:defRPr>
            </a:lvl6pPr>
            <a:lvl7pPr marL="2743200" algn="l" defTabSz="914400" rtl="0" eaLnBrk="1" latinLnBrk="0" hangingPunct="1">
              <a:defRPr sz="2400" kern="1200">
                <a:solidFill>
                  <a:schemeClr val="tx1"/>
                </a:solidFill>
                <a:latin typeface="Arial" pitchFamily="34" charset="0"/>
                <a:ea typeface="ヒラギノ角ゴ Pro W3" pitchFamily="-84" charset="-128"/>
                <a:cs typeface="+mn-cs"/>
              </a:defRPr>
            </a:lvl7pPr>
            <a:lvl8pPr marL="3200400" algn="l" defTabSz="914400" rtl="0" eaLnBrk="1" latinLnBrk="0" hangingPunct="1">
              <a:defRPr sz="2400" kern="1200">
                <a:solidFill>
                  <a:schemeClr val="tx1"/>
                </a:solidFill>
                <a:latin typeface="Arial" pitchFamily="34" charset="0"/>
                <a:ea typeface="ヒラギノ角ゴ Pro W3" pitchFamily="-84" charset="-128"/>
                <a:cs typeface="+mn-cs"/>
              </a:defRPr>
            </a:lvl8pPr>
            <a:lvl9pPr marL="3657600" algn="l" defTabSz="914400" rtl="0" eaLnBrk="1" latinLnBrk="0" hangingPunct="1">
              <a:defRPr sz="2400" kern="1200">
                <a:solidFill>
                  <a:schemeClr val="tx1"/>
                </a:solidFill>
                <a:latin typeface="Arial" pitchFamily="34" charset="0"/>
                <a:ea typeface="ヒラギノ角ゴ Pro W3" pitchFamily="-84" charset="-128"/>
                <a:cs typeface="+mn-cs"/>
              </a:defRPr>
            </a:lvl9pPr>
          </a:lstStyle>
          <a:p>
            <a:pPr algn="l">
              <a:defRPr/>
            </a:pPr>
            <a:endParaRPr lang="en-US" altLang="en-US" sz="2400"/>
          </a:p>
        </p:txBody>
      </p:sp>
      <p:sp>
        <p:nvSpPr>
          <p:cNvPr id="2" name="Title 1"/>
          <p:cNvSpPr>
            <a:spLocks noGrp="1"/>
          </p:cNvSpPr>
          <p:nvPr>
            <p:ph type="ctrTitle"/>
          </p:nvPr>
        </p:nvSpPr>
        <p:spPr>
          <a:xfrm>
            <a:off x="1524000" y="2150532"/>
            <a:ext cx="9144000" cy="1947867"/>
          </a:xfrm>
        </p:spPr>
        <p:txBody>
          <a:bodyPr anchor="t">
            <a:normAutofit/>
          </a:bodyPr>
          <a:lstStyle>
            <a:lvl1pPr algn="l">
              <a:defRPr sz="3600" b="1">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1524000" y="4390499"/>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lstStyle/>
          <a:p>
            <a:fld id="{82A90E49-0DEB-4E0C-9341-34917D29539F}" type="slidenum">
              <a:rPr lang="en-GB" smtClean="0"/>
              <a:t>‹#›</a:t>
            </a:fld>
            <a:endParaRPr lang="en-GB"/>
          </a:p>
        </p:txBody>
      </p:sp>
      <p:sp>
        <p:nvSpPr>
          <p:cNvPr id="8" name="hc"/>
          <p:cNvSpPr txBox="1"/>
          <p:nvPr userDrawn="1"/>
        </p:nvSpPr>
        <p:spPr>
          <a:xfrm>
            <a:off x="0" y="0"/>
            <a:ext cx="12192000" cy="246221"/>
          </a:xfrm>
          <a:prstGeom prst="rect">
            <a:avLst/>
          </a:prstGeom>
          <a:noFill/>
        </p:spPr>
        <p:txBody>
          <a:bodyPr vert="horz" wrap="square" rtlCol="0">
            <a:spAutoFit/>
          </a:bodyPr>
          <a:lstStyle/>
          <a:p>
            <a:pPr algn="ctr"/>
            <a:endParaRPr kumimoji="0" lang="en-GB" sz="1000" b="0" i="0" u="none" baseline="0">
              <a:solidFill>
                <a:srgbClr val="7F7F7F"/>
              </a:solidFill>
              <a:latin typeface="Arial" panose="020B0604020202020204" pitchFamily="34" charset="0"/>
            </a:endParaRPr>
          </a:p>
        </p:txBody>
      </p:sp>
      <p:sp>
        <p:nvSpPr>
          <p:cNvPr id="9" name="fc"/>
          <p:cNvSpPr txBox="1"/>
          <p:nvPr userDrawn="1"/>
        </p:nvSpPr>
        <p:spPr>
          <a:xfrm>
            <a:off x="0" y="6491288"/>
            <a:ext cx="12192000" cy="246221"/>
          </a:xfrm>
          <a:prstGeom prst="rect">
            <a:avLst/>
          </a:prstGeom>
          <a:noFill/>
        </p:spPr>
        <p:txBody>
          <a:bodyPr vert="horz" wrap="square" rtlCol="0">
            <a:spAutoFit/>
          </a:bodyPr>
          <a:lstStyle/>
          <a:p>
            <a:pPr algn="ctr"/>
            <a:endParaRPr kumimoji="0" lang="en-GB" sz="1000" b="0" i="0" u="none" baseline="0">
              <a:solidFill>
                <a:srgbClr val="7F7F7F"/>
              </a:solidFill>
              <a:latin typeface="Arial" panose="020B0604020202020204" pitchFamily="34" charset="0"/>
            </a:endParaRPr>
          </a:p>
        </p:txBody>
      </p:sp>
      <p:sp>
        <p:nvSpPr>
          <p:cNvPr id="10" name="Rectangle 9"/>
          <p:cNvSpPr/>
          <p:nvPr userDrawn="1"/>
        </p:nvSpPr>
        <p:spPr>
          <a:xfrm>
            <a:off x="9719733" y="0"/>
            <a:ext cx="2472267" cy="1413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0" y="471115"/>
            <a:ext cx="2195126" cy="1002797"/>
          </a:xfrm>
          <a:prstGeom prst="rect">
            <a:avLst/>
          </a:prstGeom>
        </p:spPr>
      </p:pic>
    </p:spTree>
    <p:extLst>
      <p:ext uri="{BB962C8B-B14F-4D97-AF65-F5344CB8AC3E}">
        <p14:creationId xmlns:p14="http://schemas.microsoft.com/office/powerpoint/2010/main" val="12820306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GB"/>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2A90E49-0DEB-4E0C-9341-34917D29539F}" type="slidenum">
              <a:rPr lang="en-GB" smtClean="0"/>
              <a:pPr/>
              <a:t>‹#›</a:t>
            </a:fld>
            <a:endParaRPr lang="en-GB"/>
          </a:p>
        </p:txBody>
      </p:sp>
    </p:spTree>
    <p:extLst>
      <p:ext uri="{BB962C8B-B14F-4D97-AF65-F5344CB8AC3E}">
        <p14:creationId xmlns:p14="http://schemas.microsoft.com/office/powerpoint/2010/main" val="31215918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tx2"/>
                </a:solidFill>
              </a:defRPr>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2A90E49-0DEB-4E0C-9341-34917D29539F}" type="slidenum">
              <a:rPr lang="en-GB" smtClean="0"/>
              <a:pPr/>
              <a:t>‹#›</a:t>
            </a:fld>
            <a:endParaRPr lang="en-GB"/>
          </a:p>
        </p:txBody>
      </p:sp>
    </p:spTree>
    <p:extLst>
      <p:ext uri="{BB962C8B-B14F-4D97-AF65-F5344CB8AC3E}">
        <p14:creationId xmlns:p14="http://schemas.microsoft.com/office/powerpoint/2010/main" val="9016552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2A90E49-0DEB-4E0C-9341-34917D29539F}" type="slidenum">
              <a:rPr lang="en-GB" smtClean="0"/>
              <a:pPr/>
              <a:t>‹#›</a:t>
            </a:fld>
            <a:endParaRPr lang="en-GB"/>
          </a:p>
        </p:txBody>
      </p:sp>
    </p:spTree>
    <p:extLst>
      <p:ext uri="{BB962C8B-B14F-4D97-AF65-F5344CB8AC3E}">
        <p14:creationId xmlns:p14="http://schemas.microsoft.com/office/powerpoint/2010/main" val="41010642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tx2"/>
                </a:solidFill>
              </a:defRPr>
            </a:lvl1p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82A90E49-0DEB-4E0C-9341-34917D29539F}" type="slidenum">
              <a:rPr lang="en-GB" smtClean="0"/>
              <a:pPr/>
              <a:t>‹#›</a:t>
            </a:fld>
            <a:endParaRPr lang="en-GB"/>
          </a:p>
        </p:txBody>
      </p:sp>
    </p:spTree>
    <p:extLst>
      <p:ext uri="{BB962C8B-B14F-4D97-AF65-F5344CB8AC3E}">
        <p14:creationId xmlns:p14="http://schemas.microsoft.com/office/powerpoint/2010/main" val="32712846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82A90E49-0DEB-4E0C-9341-34917D29539F}" type="slidenum">
              <a:rPr lang="en-GB" smtClean="0"/>
              <a:pPr/>
              <a:t>‹#›</a:t>
            </a:fld>
            <a:endParaRPr lang="en-GB"/>
          </a:p>
        </p:txBody>
      </p:sp>
    </p:spTree>
    <p:extLst>
      <p:ext uri="{BB962C8B-B14F-4D97-AF65-F5344CB8AC3E}">
        <p14:creationId xmlns:p14="http://schemas.microsoft.com/office/powerpoint/2010/main" val="34744365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2"/>
                </a:solidFill>
              </a:defRPr>
            </a:lvl1pPr>
          </a:lstStyle>
          <a:p>
            <a:fld id="{82A90E49-0DEB-4E0C-9341-34917D29539F}" type="slidenum">
              <a:rPr lang="en-GB" smtClean="0"/>
              <a:pPr/>
              <a:t>‹#›</a:t>
            </a:fld>
            <a:endParaRPr lang="en-GB"/>
          </a:p>
        </p:txBody>
      </p:sp>
    </p:spTree>
    <p:extLst>
      <p:ext uri="{BB962C8B-B14F-4D97-AF65-F5344CB8AC3E}">
        <p14:creationId xmlns:p14="http://schemas.microsoft.com/office/powerpoint/2010/main" val="4071807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PL Title and Content - Dark">
    <p:bg>
      <p:bgPr>
        <a:solidFill>
          <a:schemeClr val="tx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1C389E8-BEF6-E847-B0A0-973F5D7DEC0B}"/>
              </a:ext>
            </a:extLst>
          </p:cNvPr>
          <p:cNvSpPr>
            <a:spLocks noGrp="1"/>
          </p:cNvSpPr>
          <p:nvPr>
            <p:ph type="dt" sz="half" idx="10"/>
          </p:nvPr>
        </p:nvSpPr>
        <p:spPr>
          <a:xfrm>
            <a:off x="743413" y="6356350"/>
            <a:ext cx="2837987" cy="365125"/>
          </a:xfrm>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4000A669-694B-FB47-9FE1-021EDEE160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593DC-EA5F-BE40-85FF-AF70E18C6766}"/>
              </a:ext>
            </a:extLst>
          </p:cNvPr>
          <p:cNvSpPr>
            <a:spLocks noGrp="1"/>
          </p:cNvSpPr>
          <p:nvPr>
            <p:ph type="sldNum" sz="quarter" idx="12"/>
          </p:nvPr>
        </p:nvSpPr>
        <p:spPr>
          <a:xfrm>
            <a:off x="8610600" y="6356350"/>
            <a:ext cx="2837988" cy="365125"/>
          </a:xfrm>
        </p:spPr>
        <p:txBody>
          <a:bodyPr/>
          <a:lstStyle/>
          <a:p>
            <a:fld id="{E0F66305-90B3-104F-BE5E-085D9E31339C}" type="slidenum">
              <a:rPr lang="en-US" smtClean="0"/>
              <a:t>‹#›</a:t>
            </a:fld>
            <a:endParaRPr lang="en-US"/>
          </a:p>
        </p:txBody>
      </p:sp>
      <p:sp>
        <p:nvSpPr>
          <p:cNvPr id="11" name="Title 1">
            <a:extLst>
              <a:ext uri="{FF2B5EF4-FFF2-40B4-BE49-F238E27FC236}">
                <a16:creationId xmlns:a16="http://schemas.microsoft.com/office/drawing/2014/main" id="{FEF827C0-0E30-3846-9970-C155DCEA0991}"/>
              </a:ext>
            </a:extLst>
          </p:cNvPr>
          <p:cNvSpPr>
            <a:spLocks noGrp="1"/>
          </p:cNvSpPr>
          <p:nvPr>
            <p:ph type="title"/>
          </p:nvPr>
        </p:nvSpPr>
        <p:spPr>
          <a:xfrm>
            <a:off x="371476" y="377785"/>
            <a:ext cx="10009050" cy="1290638"/>
          </a:xfrm>
        </p:spPr>
        <p:txBody>
          <a:bodyPr/>
          <a:lstStyle/>
          <a:p>
            <a:r>
              <a:rPr lang="en-GB"/>
              <a:t>Click to edit Master title style</a:t>
            </a:r>
            <a:endParaRPr lang="en-US"/>
          </a:p>
        </p:txBody>
      </p:sp>
      <p:sp>
        <p:nvSpPr>
          <p:cNvPr id="12" name="Content Placeholder 2">
            <a:extLst>
              <a:ext uri="{FF2B5EF4-FFF2-40B4-BE49-F238E27FC236}">
                <a16:creationId xmlns:a16="http://schemas.microsoft.com/office/drawing/2014/main" id="{7DE2A3C1-011A-1D4F-9528-F3056FF5BB74}"/>
              </a:ext>
            </a:extLst>
          </p:cNvPr>
          <p:cNvSpPr>
            <a:spLocks noGrp="1"/>
          </p:cNvSpPr>
          <p:nvPr>
            <p:ph idx="1"/>
          </p:nvPr>
        </p:nvSpPr>
        <p:spPr>
          <a:xfrm>
            <a:off x="371475" y="1825625"/>
            <a:ext cx="11449050" cy="4303713"/>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3" name="Picture 12" descr="A black and white image of a person's face&#10;&#10;Description automatically generated with low confidence">
            <a:extLst>
              <a:ext uri="{FF2B5EF4-FFF2-40B4-BE49-F238E27FC236}">
                <a16:creationId xmlns:a16="http://schemas.microsoft.com/office/drawing/2014/main" id="{4A486113-4AE8-8545-949D-AD346F87528E}"/>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40895421"/>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tx2"/>
                </a:solidFill>
              </a:defRPr>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2A90E49-0DEB-4E0C-9341-34917D29539F}" type="slidenum">
              <a:rPr lang="en-GB" smtClean="0"/>
              <a:pPr/>
              <a:t>‹#›</a:t>
            </a:fld>
            <a:endParaRPr lang="en-GB"/>
          </a:p>
        </p:txBody>
      </p:sp>
    </p:spTree>
    <p:extLst>
      <p:ext uri="{BB962C8B-B14F-4D97-AF65-F5344CB8AC3E}">
        <p14:creationId xmlns:p14="http://schemas.microsoft.com/office/powerpoint/2010/main" val="65533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tx2"/>
                </a:solidFill>
              </a:defRPr>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2A90E49-0DEB-4E0C-9341-34917D29539F}" type="slidenum">
              <a:rPr lang="en-GB" smtClean="0"/>
              <a:pPr/>
              <a:t>‹#›</a:t>
            </a:fld>
            <a:endParaRPr lang="en-GB"/>
          </a:p>
        </p:txBody>
      </p:sp>
    </p:spTree>
    <p:extLst>
      <p:ext uri="{BB962C8B-B14F-4D97-AF65-F5344CB8AC3E}">
        <p14:creationId xmlns:p14="http://schemas.microsoft.com/office/powerpoint/2010/main" val="17402695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2A90E49-0DEB-4E0C-9341-34917D29539F}" type="slidenum">
              <a:rPr lang="en-GB" smtClean="0"/>
              <a:pPr/>
              <a:t>‹#›</a:t>
            </a:fld>
            <a:endParaRPr lang="en-GB"/>
          </a:p>
        </p:txBody>
      </p:sp>
    </p:spTree>
    <p:extLst>
      <p:ext uri="{BB962C8B-B14F-4D97-AF65-F5344CB8AC3E}">
        <p14:creationId xmlns:p14="http://schemas.microsoft.com/office/powerpoint/2010/main" val="24347271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chemeClr val="tx2"/>
                </a:solidFill>
              </a:defRPr>
            </a:lvl1pPr>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2A90E49-0DEB-4E0C-9341-34917D29539F}" type="slidenum">
              <a:rPr lang="en-GB" smtClean="0"/>
              <a:pPr/>
              <a:t>‹#›</a:t>
            </a:fld>
            <a:endParaRPr lang="en-GB"/>
          </a:p>
        </p:txBody>
      </p:sp>
    </p:spTree>
    <p:extLst>
      <p:ext uri="{BB962C8B-B14F-4D97-AF65-F5344CB8AC3E}">
        <p14:creationId xmlns:p14="http://schemas.microsoft.com/office/powerpoint/2010/main" val="217431171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783697608"/>
      </p:ext>
    </p:extLst>
  </p:cSld>
  <p:clrMapOvr>
    <a:masterClrMapping/>
  </p:clrMapOvr>
  <p:transition advClick="0" advTm="30000">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NPL Two Colum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AEDBA-A237-2641-AF20-5E91101E60B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83182D9-D411-614B-93D2-447DB12DDF9D}"/>
              </a:ext>
            </a:extLst>
          </p:cNvPr>
          <p:cNvSpPr>
            <a:spLocks noGrp="1"/>
          </p:cNvSpPr>
          <p:nvPr>
            <p:ph sz="half" idx="1"/>
          </p:nvPr>
        </p:nvSpPr>
        <p:spPr>
          <a:xfrm>
            <a:off x="371476" y="1825625"/>
            <a:ext cx="5545138" cy="43037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12E2998-B52D-6C48-8404-E6F2843B8447}"/>
              </a:ext>
            </a:extLst>
          </p:cNvPr>
          <p:cNvSpPr>
            <a:spLocks noGrp="1"/>
          </p:cNvSpPr>
          <p:nvPr>
            <p:ph sz="half" idx="2"/>
          </p:nvPr>
        </p:nvSpPr>
        <p:spPr>
          <a:xfrm>
            <a:off x="6275388" y="1825625"/>
            <a:ext cx="5545136" cy="43037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92EB089-D3DF-9346-BDD3-BFF9C0C89F0F}"/>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6" name="Footer Placeholder 5">
            <a:extLst>
              <a:ext uri="{FF2B5EF4-FFF2-40B4-BE49-F238E27FC236}">
                <a16:creationId xmlns:a16="http://schemas.microsoft.com/office/drawing/2014/main" id="{B91E7A3F-5642-DC45-86CF-7CB6F04E9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DF7BE6-173D-B94B-8D94-D7AA78448FF6}"/>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8" name="Picture 7" descr="A black and white image of a person's face&#10;&#10;Description automatically generated with low confidence">
            <a:extLst>
              <a:ext uri="{FF2B5EF4-FFF2-40B4-BE49-F238E27FC236}">
                <a16:creationId xmlns:a16="http://schemas.microsoft.com/office/drawing/2014/main" id="{B3E813C6-A0FC-4C42-AD94-86DA0D642875}"/>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2290250983"/>
      </p:ext>
    </p:extLst>
  </p:cSld>
  <p:clrMapOvr>
    <a:masterClrMapping/>
  </p:clrMapOvr>
  <p:extLst>
    <p:ext uri="{DCECCB84-F9BA-43D5-87BE-67443E8EF086}">
      <p15:sldGuideLst xmlns:p15="http://schemas.microsoft.com/office/powerpoint/2012/main">
        <p15:guide id="1" pos="3727" userDrawn="1">
          <p15:clr>
            <a:srgbClr val="FBAE40"/>
          </p15:clr>
        </p15:guide>
        <p15:guide id="2" pos="395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PL Three Column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625D-217C-B144-93D2-C19DE4F1945F}"/>
              </a:ext>
            </a:extLst>
          </p:cNvPr>
          <p:cNvSpPr>
            <a:spLocks noGrp="1"/>
          </p:cNvSpPr>
          <p:nvPr>
            <p:ph type="title"/>
          </p:nvPr>
        </p:nvSpPr>
        <p:spPr>
          <a:xfrm>
            <a:off x="371476" y="377785"/>
            <a:ext cx="10009050" cy="1290638"/>
          </a:xfrm>
        </p:spPr>
        <p:txBody>
          <a:bodyPr/>
          <a:lstStyle/>
          <a:p>
            <a:r>
              <a:rPr lang="en-GB"/>
              <a:t>Click to edit Master title style</a:t>
            </a:r>
            <a:endParaRPr lang="en-US"/>
          </a:p>
        </p:txBody>
      </p:sp>
      <p:sp>
        <p:nvSpPr>
          <p:cNvPr id="4" name="Date Placeholder 3">
            <a:extLst>
              <a:ext uri="{FF2B5EF4-FFF2-40B4-BE49-F238E27FC236}">
                <a16:creationId xmlns:a16="http://schemas.microsoft.com/office/drawing/2014/main" id="{00AFAB4E-81DB-904F-B241-4225778ABCB3}"/>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5" name="Footer Placeholder 4">
            <a:extLst>
              <a:ext uri="{FF2B5EF4-FFF2-40B4-BE49-F238E27FC236}">
                <a16:creationId xmlns:a16="http://schemas.microsoft.com/office/drawing/2014/main" id="{97DDA694-C7D3-9E4A-AD42-7A27C1295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39D77-8E63-5D4B-BDFE-7D086BEB2059}"/>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7" name="Picture 6" descr="A black and white image of a person's face&#10;&#10;Description automatically generated with low confidence">
            <a:extLst>
              <a:ext uri="{FF2B5EF4-FFF2-40B4-BE49-F238E27FC236}">
                <a16:creationId xmlns:a16="http://schemas.microsoft.com/office/drawing/2014/main" id="{77BE1E63-534E-504F-B891-1DD0503BBBE1}"/>
              </a:ext>
            </a:extLst>
          </p:cNvPr>
          <p:cNvPicPr>
            <a:picLocks noChangeAspect="1"/>
          </p:cNvPicPr>
          <p:nvPr userDrawn="1"/>
        </p:nvPicPr>
        <p:blipFill>
          <a:blip r:embed="rId2"/>
          <a:stretch>
            <a:fillRect/>
          </a:stretch>
        </p:blipFill>
        <p:spPr>
          <a:xfrm>
            <a:off x="10380526" y="368300"/>
            <a:ext cx="1440000" cy="356436"/>
          </a:xfrm>
          <a:prstGeom prst="rect">
            <a:avLst/>
          </a:prstGeom>
        </p:spPr>
      </p:pic>
      <p:sp>
        <p:nvSpPr>
          <p:cNvPr id="14" name="Content Placeholder 2">
            <a:extLst>
              <a:ext uri="{FF2B5EF4-FFF2-40B4-BE49-F238E27FC236}">
                <a16:creationId xmlns:a16="http://schemas.microsoft.com/office/drawing/2014/main" id="{494E238D-77F6-CF44-B797-C6BE5821F96B}"/>
              </a:ext>
            </a:extLst>
          </p:cNvPr>
          <p:cNvSpPr>
            <a:spLocks noGrp="1" noChangeAspect="1"/>
          </p:cNvSpPr>
          <p:nvPr>
            <p:ph idx="13"/>
          </p:nvPr>
        </p:nvSpPr>
        <p:spPr>
          <a:xfrm>
            <a:off x="381662" y="1809053"/>
            <a:ext cx="3553751"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1" name="Content Placeholder 2">
            <a:extLst>
              <a:ext uri="{FF2B5EF4-FFF2-40B4-BE49-F238E27FC236}">
                <a16:creationId xmlns:a16="http://schemas.microsoft.com/office/drawing/2014/main" id="{D13F8C6F-F46B-0D48-BCB5-A23E0BFA0E7C}"/>
              </a:ext>
            </a:extLst>
          </p:cNvPr>
          <p:cNvSpPr>
            <a:spLocks noGrp="1" noChangeAspect="1"/>
          </p:cNvSpPr>
          <p:nvPr>
            <p:ph idx="14"/>
          </p:nvPr>
        </p:nvSpPr>
        <p:spPr>
          <a:xfrm>
            <a:off x="4295775" y="1809053"/>
            <a:ext cx="3600449"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2" name="Content Placeholder 2">
            <a:extLst>
              <a:ext uri="{FF2B5EF4-FFF2-40B4-BE49-F238E27FC236}">
                <a16:creationId xmlns:a16="http://schemas.microsoft.com/office/drawing/2014/main" id="{AB08ED24-1AEA-B04D-BFB7-5DFF27FFEA3F}"/>
              </a:ext>
            </a:extLst>
          </p:cNvPr>
          <p:cNvSpPr>
            <a:spLocks noGrp="1" noChangeAspect="1"/>
          </p:cNvSpPr>
          <p:nvPr>
            <p:ph idx="15"/>
          </p:nvPr>
        </p:nvSpPr>
        <p:spPr>
          <a:xfrm>
            <a:off x="8266774" y="1809053"/>
            <a:ext cx="3553751" cy="4303714"/>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20993199"/>
      </p:ext>
    </p:extLst>
  </p:cSld>
  <p:clrMapOvr>
    <a:masterClrMapping/>
  </p:clrMapOvr>
  <p:extLst>
    <p:ext uri="{DCECCB84-F9BA-43D5-87BE-67443E8EF086}">
      <p15:sldGuideLst xmlns:p15="http://schemas.microsoft.com/office/powerpoint/2012/main">
        <p15:guide id="1" pos="2479" userDrawn="1">
          <p15:clr>
            <a:srgbClr val="FBAE40"/>
          </p15:clr>
        </p15:guide>
        <p15:guide id="2" pos="2706" userDrawn="1">
          <p15:clr>
            <a:srgbClr val="FBAE40"/>
          </p15:clr>
        </p15:guide>
        <p15:guide id="3" pos="4974" userDrawn="1">
          <p15:clr>
            <a:srgbClr val="FBAE40"/>
          </p15:clr>
        </p15:guide>
        <p15:guide id="4" pos="520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NPL Title Only -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9B30F-D552-854E-96C2-32A0DB8B8ED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8E7BFF2-43C3-2746-96BA-0ECED010CDD2}"/>
              </a:ext>
            </a:extLst>
          </p:cNvPr>
          <p:cNvSpPr>
            <a:spLocks noGrp="1"/>
          </p:cNvSpPr>
          <p:nvPr>
            <p:ph type="dt" sz="half" idx="10"/>
          </p:nvPr>
        </p:nvSpPr>
        <p:spPr/>
        <p:txBody>
          <a:bodyPr/>
          <a:lstStyle/>
          <a:p>
            <a:fld id="{8E2F497F-A912-D84C-8978-7037839E52A4}" type="datetimeFigureOut">
              <a:rPr lang="en-US" smtClean="0"/>
              <a:t>5/20/2025</a:t>
            </a:fld>
            <a:endParaRPr lang="en-US"/>
          </a:p>
        </p:txBody>
      </p:sp>
      <p:sp>
        <p:nvSpPr>
          <p:cNvPr id="4" name="Footer Placeholder 3">
            <a:extLst>
              <a:ext uri="{FF2B5EF4-FFF2-40B4-BE49-F238E27FC236}">
                <a16:creationId xmlns:a16="http://schemas.microsoft.com/office/drawing/2014/main" id="{061C8AB8-3EFD-F449-8CC6-D8F2B5F056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26E639-962E-0C4A-B3A6-F4C5786B36C0}"/>
              </a:ext>
            </a:extLst>
          </p:cNvPr>
          <p:cNvSpPr>
            <a:spLocks noGrp="1"/>
          </p:cNvSpPr>
          <p:nvPr>
            <p:ph type="sldNum" sz="quarter" idx="12"/>
          </p:nvPr>
        </p:nvSpPr>
        <p:spPr/>
        <p:txBody>
          <a:bodyPr/>
          <a:lstStyle/>
          <a:p>
            <a:fld id="{E0F66305-90B3-104F-BE5E-085D9E31339C}" type="slidenum">
              <a:rPr lang="en-US" smtClean="0"/>
              <a:t>‹#›</a:t>
            </a:fld>
            <a:endParaRPr lang="en-US"/>
          </a:p>
        </p:txBody>
      </p:sp>
      <p:pic>
        <p:nvPicPr>
          <p:cNvPr id="6" name="Picture 5" descr="A black and white image of a person's face&#10;&#10;Description automatically generated with low confidence">
            <a:extLst>
              <a:ext uri="{FF2B5EF4-FFF2-40B4-BE49-F238E27FC236}">
                <a16:creationId xmlns:a16="http://schemas.microsoft.com/office/drawing/2014/main" id="{A83BE8B9-6142-F04D-830F-742D9AF066E9}"/>
              </a:ext>
            </a:extLst>
          </p:cNvPr>
          <p:cNvPicPr>
            <a:picLocks noChangeAspect="1"/>
          </p:cNvPicPr>
          <p:nvPr userDrawn="1"/>
        </p:nvPicPr>
        <p:blipFill>
          <a:blip r:embed="rId2"/>
          <a:stretch>
            <a:fillRect/>
          </a:stretch>
        </p:blipFill>
        <p:spPr>
          <a:xfrm>
            <a:off x="10380526" y="368300"/>
            <a:ext cx="1440000" cy="356436"/>
          </a:xfrm>
          <a:prstGeom prst="rect">
            <a:avLst/>
          </a:prstGeom>
        </p:spPr>
      </p:pic>
    </p:spTree>
    <p:extLst>
      <p:ext uri="{BB962C8B-B14F-4D97-AF65-F5344CB8AC3E}">
        <p14:creationId xmlns:p14="http://schemas.microsoft.com/office/powerpoint/2010/main" val="39587129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theme" Target="../theme/theme4.xml"/><Relationship Id="rId4"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theme" Target="../theme/theme5.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7.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image" Target="../media/image8.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gs>
            <a:gs pos="20000">
              <a:schemeClr val="tx2"/>
            </a:gs>
            <a:gs pos="100000">
              <a:schemeClr val="accent1"/>
            </a:gs>
          </a:gsLst>
          <a:lin ang="2700000" scaled="1"/>
        </a:gra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F29D90B-C0BA-494D-B532-A109B94E8199}"/>
              </a:ext>
            </a:extLst>
          </p:cNvPr>
          <p:cNvSpPr>
            <a:spLocks noGrp="1"/>
          </p:cNvSpPr>
          <p:nvPr>
            <p:ph type="dt" sz="half" idx="2"/>
          </p:nvPr>
        </p:nvSpPr>
        <p:spPr>
          <a:xfrm>
            <a:off x="731838" y="6143626"/>
            <a:ext cx="2743200" cy="365125"/>
          </a:xfrm>
          <a:prstGeom prst="rect">
            <a:avLst/>
          </a:prstGeom>
        </p:spPr>
        <p:txBody>
          <a:bodyPr vert="horz" lIns="0" tIns="0" rIns="0" bIns="0" rtlCol="0" anchor="ctr"/>
          <a:lstStyle>
            <a:lvl1pPr algn="l">
              <a:defRPr sz="1200">
                <a:solidFill>
                  <a:schemeClr val="bg1"/>
                </a:solidFill>
              </a:defRPr>
            </a:lvl1pPr>
          </a:lstStyle>
          <a:p>
            <a:fld id="{AC5A9A57-BE20-E743-80F4-563B21729387}" type="datetimeFigureOut">
              <a:rPr lang="en-US" smtClean="0"/>
              <a:pPr/>
              <a:t>5/20/2025</a:t>
            </a:fld>
            <a:endParaRPr lang="en-US"/>
          </a:p>
        </p:txBody>
      </p:sp>
      <p:sp>
        <p:nvSpPr>
          <p:cNvPr id="5" name="Footer Placeholder 4">
            <a:extLst>
              <a:ext uri="{FF2B5EF4-FFF2-40B4-BE49-F238E27FC236}">
                <a16:creationId xmlns:a16="http://schemas.microsoft.com/office/drawing/2014/main" id="{409AAE16-566E-2A47-A5CF-0173ADEC1EBB}"/>
              </a:ext>
            </a:extLst>
          </p:cNvPr>
          <p:cNvSpPr>
            <a:spLocks noGrp="1"/>
          </p:cNvSpPr>
          <p:nvPr>
            <p:ph type="ftr" sz="quarter" idx="3"/>
          </p:nvPr>
        </p:nvSpPr>
        <p:spPr>
          <a:xfrm>
            <a:off x="4038600" y="614362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1003D50F-4BC5-0C43-ABEA-E903D60664D6}"/>
              </a:ext>
            </a:extLst>
          </p:cNvPr>
          <p:cNvSpPr>
            <a:spLocks noGrp="1"/>
          </p:cNvSpPr>
          <p:nvPr>
            <p:ph type="sldNum" sz="quarter" idx="4"/>
          </p:nvPr>
        </p:nvSpPr>
        <p:spPr>
          <a:xfrm>
            <a:off x="8716963" y="6143626"/>
            <a:ext cx="2743200" cy="365125"/>
          </a:xfrm>
          <a:prstGeom prst="rect">
            <a:avLst/>
          </a:prstGeom>
        </p:spPr>
        <p:txBody>
          <a:bodyPr vert="horz" lIns="0" tIns="0" rIns="0" bIns="0" rtlCol="0" anchor="ctr"/>
          <a:lstStyle>
            <a:lvl1pPr algn="r">
              <a:defRPr sz="1200">
                <a:solidFill>
                  <a:schemeClr val="bg1"/>
                </a:solidFill>
              </a:defRPr>
            </a:lvl1pPr>
          </a:lstStyle>
          <a:p>
            <a:fld id="{D35D4A3B-D5B6-DA4B-ADB3-DBAA9A36C63A}" type="slidenum">
              <a:rPr lang="en-US" smtClean="0"/>
              <a:pPr/>
              <a:t>‹#›</a:t>
            </a:fld>
            <a:endParaRPr lang="en-US"/>
          </a:p>
        </p:txBody>
      </p:sp>
      <p:pic>
        <p:nvPicPr>
          <p:cNvPr id="7" name="Picture 6" descr="A picture containing text, clipart&#10;&#10;Description automatically generated">
            <a:extLst>
              <a:ext uri="{FF2B5EF4-FFF2-40B4-BE49-F238E27FC236}">
                <a16:creationId xmlns:a16="http://schemas.microsoft.com/office/drawing/2014/main" id="{6C65EC08-5C0B-F347-A738-92A134BDB053}"/>
              </a:ext>
            </a:extLst>
          </p:cNvPr>
          <p:cNvPicPr>
            <a:picLocks noChangeAspect="1"/>
          </p:cNvPicPr>
          <p:nvPr userDrawn="1"/>
        </p:nvPicPr>
        <p:blipFill>
          <a:blip r:embed="rId7"/>
          <a:stretch>
            <a:fillRect/>
          </a:stretch>
        </p:blipFill>
        <p:spPr>
          <a:xfrm>
            <a:off x="731838" y="728663"/>
            <a:ext cx="1980000" cy="729915"/>
          </a:xfrm>
          <a:prstGeom prst="rect">
            <a:avLst/>
          </a:prstGeom>
        </p:spPr>
      </p:pic>
    </p:spTree>
    <p:extLst>
      <p:ext uri="{BB962C8B-B14F-4D97-AF65-F5344CB8AC3E}">
        <p14:creationId xmlns:p14="http://schemas.microsoft.com/office/powerpoint/2010/main" val="4294506821"/>
      </p:ext>
    </p:extLst>
  </p:cSld>
  <p:clrMap bg1="lt1" tx1="dk1" bg2="lt2" tx2="dk2" accent1="accent1" accent2="accent2" accent3="accent3" accent4="accent4" accent5="accent5" accent6="accent6" hlink="hlink" folHlink="folHlink"/>
  <p:sldLayoutIdLst>
    <p:sldLayoutId id="2147483704" r:id="rId1"/>
    <p:sldLayoutId id="2147483703" r:id="rId2"/>
    <p:sldLayoutId id="2147483711" r:id="rId3"/>
    <p:sldLayoutId id="2147483716" r:id="rId4"/>
    <p:sldLayoutId id="2147483718" r:id="rId5"/>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1" userDrawn="1">
          <p15:clr>
            <a:srgbClr val="F26B43"/>
          </p15:clr>
        </p15:guide>
        <p15:guide id="2" orient="horz" pos="459" userDrawn="1">
          <p15:clr>
            <a:srgbClr val="F26B43"/>
          </p15:clr>
        </p15:guide>
        <p15:guide id="3" orient="horz" pos="3861" userDrawn="1">
          <p15:clr>
            <a:srgbClr val="F26B43"/>
          </p15:clr>
        </p15:guide>
        <p15:guide id="4" pos="721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9113B-AB55-944F-B2B3-59A60601ECFE}"/>
              </a:ext>
            </a:extLst>
          </p:cNvPr>
          <p:cNvSpPr>
            <a:spLocks noGrp="1"/>
          </p:cNvSpPr>
          <p:nvPr>
            <p:ph type="title"/>
          </p:nvPr>
        </p:nvSpPr>
        <p:spPr>
          <a:xfrm>
            <a:off x="371476" y="368300"/>
            <a:ext cx="10009050" cy="1290638"/>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3811A03-DD8D-AD42-8C0A-DCC718D1E534}"/>
              </a:ext>
            </a:extLst>
          </p:cNvPr>
          <p:cNvSpPr>
            <a:spLocks noGrp="1"/>
          </p:cNvSpPr>
          <p:nvPr>
            <p:ph type="body" idx="1"/>
          </p:nvPr>
        </p:nvSpPr>
        <p:spPr>
          <a:xfrm>
            <a:off x="371475" y="1825625"/>
            <a:ext cx="11449050" cy="4303713"/>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Date Placeholder 3">
            <a:extLst>
              <a:ext uri="{FF2B5EF4-FFF2-40B4-BE49-F238E27FC236}">
                <a16:creationId xmlns:a16="http://schemas.microsoft.com/office/drawing/2014/main" id="{2777C419-7A31-6F4C-B869-F214E554EF3D}"/>
              </a:ext>
            </a:extLst>
          </p:cNvPr>
          <p:cNvSpPr>
            <a:spLocks noGrp="1"/>
          </p:cNvSpPr>
          <p:nvPr>
            <p:ph type="dt" sz="half" idx="2"/>
          </p:nvPr>
        </p:nvSpPr>
        <p:spPr>
          <a:xfrm>
            <a:off x="371475" y="6356350"/>
            <a:ext cx="3209925" cy="365125"/>
          </a:xfrm>
          <a:prstGeom prst="rect">
            <a:avLst/>
          </a:prstGeom>
        </p:spPr>
        <p:txBody>
          <a:bodyPr vert="horz" lIns="0" tIns="0" rIns="0" bIns="0" rtlCol="0" anchor="ctr"/>
          <a:lstStyle>
            <a:lvl1pPr algn="l">
              <a:defRPr sz="1200">
                <a:solidFill>
                  <a:schemeClr val="bg1"/>
                </a:solidFill>
              </a:defRPr>
            </a:lvl1pPr>
          </a:lstStyle>
          <a:p>
            <a:fld id="{8E2F497F-A912-D84C-8978-7037839E52A4}" type="datetimeFigureOut">
              <a:rPr lang="en-US" smtClean="0"/>
              <a:pPr/>
              <a:t>5/20/2025</a:t>
            </a:fld>
            <a:endParaRPr lang="en-US"/>
          </a:p>
        </p:txBody>
      </p:sp>
      <p:sp>
        <p:nvSpPr>
          <p:cNvPr id="5" name="Footer Placeholder 4">
            <a:extLst>
              <a:ext uri="{FF2B5EF4-FFF2-40B4-BE49-F238E27FC236}">
                <a16:creationId xmlns:a16="http://schemas.microsoft.com/office/drawing/2014/main" id="{1070C8F2-38F1-594A-BE21-769613D6518F}"/>
              </a:ext>
            </a:extLst>
          </p:cNvPr>
          <p:cNvSpPr>
            <a:spLocks noGrp="1"/>
          </p:cNvSpPr>
          <p:nvPr>
            <p:ph type="ftr" sz="quarter" idx="3"/>
          </p:nvPr>
        </p:nvSpPr>
        <p:spPr>
          <a:xfrm>
            <a:off x="4038600" y="6356350"/>
            <a:ext cx="4114800" cy="365125"/>
          </a:xfrm>
          <a:prstGeom prst="rect">
            <a:avLst/>
          </a:prstGeom>
        </p:spPr>
        <p:txBody>
          <a:bodyPr vert="horz" lIns="0" tIns="0" rIns="0" bIns="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191F68FA-B388-D74F-80AA-6F286114F2DA}"/>
              </a:ext>
            </a:extLst>
          </p:cNvPr>
          <p:cNvSpPr>
            <a:spLocks noGrp="1"/>
          </p:cNvSpPr>
          <p:nvPr>
            <p:ph type="sldNum" sz="quarter" idx="4"/>
          </p:nvPr>
        </p:nvSpPr>
        <p:spPr>
          <a:xfrm>
            <a:off x="8610599" y="6356350"/>
            <a:ext cx="3209925" cy="365125"/>
          </a:xfrm>
          <a:prstGeom prst="rect">
            <a:avLst/>
          </a:prstGeom>
        </p:spPr>
        <p:txBody>
          <a:bodyPr vert="horz" lIns="0" tIns="0" rIns="0" bIns="0" rtlCol="0" anchor="ctr"/>
          <a:lstStyle>
            <a:lvl1pPr algn="r">
              <a:defRPr sz="1200">
                <a:solidFill>
                  <a:schemeClr val="bg1"/>
                </a:solidFill>
              </a:defRPr>
            </a:lvl1pPr>
          </a:lstStyle>
          <a:p>
            <a:fld id="{E0F66305-90B3-104F-BE5E-085D9E31339C}" type="slidenum">
              <a:rPr lang="en-US" smtClean="0"/>
              <a:pPr/>
              <a:t>‹#›</a:t>
            </a:fld>
            <a:endParaRPr lang="en-US"/>
          </a:p>
        </p:txBody>
      </p:sp>
    </p:spTree>
    <p:extLst>
      <p:ext uri="{BB962C8B-B14F-4D97-AF65-F5344CB8AC3E}">
        <p14:creationId xmlns:p14="http://schemas.microsoft.com/office/powerpoint/2010/main" val="1036776573"/>
      </p:ext>
    </p:extLst>
  </p:cSld>
  <p:clrMap bg1="lt1" tx1="dk1" bg2="lt2" tx2="dk2" accent1="accent1" accent2="accent2" accent3="accent3" accent4="accent4" accent5="accent5" accent6="accent6" hlink="hlink" folHlink="folHlink"/>
  <p:sldLayoutIdLst>
    <p:sldLayoutId id="2147483706" r:id="rId1"/>
    <p:sldLayoutId id="2147483669" r:id="rId2"/>
    <p:sldLayoutId id="2147483667" r:id="rId3"/>
    <p:sldLayoutId id="2147483671" r:id="rId4"/>
    <p:sldLayoutId id="2147483672" r:id="rId5"/>
    <p:sldLayoutId id="2147483674" r:id="rId6"/>
    <p:sldLayoutId id="2147483675" r:id="rId7"/>
    <p:sldLayoutId id="2147483676" r:id="rId8"/>
    <p:sldLayoutId id="2147483705" r:id="rId9"/>
    <p:sldLayoutId id="2147483668" r:id="rId10"/>
    <p:sldLayoutId id="2147483715" r:id="rId11"/>
    <p:sldLayoutId id="2147483719" r:id="rId12"/>
  </p:sldLayoutIdLst>
  <p:txStyles>
    <p:titleStyle>
      <a:lvl1pPr algn="l" defTabSz="914400" rtl="0" eaLnBrk="1" latinLnBrk="0" hangingPunct="1">
        <a:lnSpc>
          <a:spcPct val="120000"/>
        </a:lnSpc>
        <a:spcBef>
          <a:spcPct val="0"/>
        </a:spcBef>
        <a:buNone/>
        <a:defRPr sz="3500" b="1" kern="1200">
          <a:solidFill>
            <a:schemeClr val="bg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userDrawn="1">
          <p15:clr>
            <a:srgbClr val="F26B43"/>
          </p15:clr>
        </p15:guide>
        <p15:guide id="2" orient="horz" pos="232" userDrawn="1">
          <p15:clr>
            <a:srgbClr val="F26B43"/>
          </p15:clr>
        </p15:guide>
        <p15:guide id="3" pos="234" userDrawn="1">
          <p15:clr>
            <a:srgbClr val="F26B43"/>
          </p15:clr>
        </p15:guide>
        <p15:guide id="4" orient="horz" pos="386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9113B-AB55-944F-B2B3-59A60601ECFE}"/>
              </a:ext>
            </a:extLst>
          </p:cNvPr>
          <p:cNvSpPr>
            <a:spLocks noGrp="1"/>
          </p:cNvSpPr>
          <p:nvPr>
            <p:ph type="title"/>
          </p:nvPr>
        </p:nvSpPr>
        <p:spPr>
          <a:xfrm>
            <a:off x="371476" y="368300"/>
            <a:ext cx="10009050" cy="1290638"/>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3811A03-DD8D-AD42-8C0A-DCC718D1E534}"/>
              </a:ext>
            </a:extLst>
          </p:cNvPr>
          <p:cNvSpPr>
            <a:spLocks noGrp="1"/>
          </p:cNvSpPr>
          <p:nvPr>
            <p:ph type="body" idx="1"/>
          </p:nvPr>
        </p:nvSpPr>
        <p:spPr>
          <a:xfrm>
            <a:off x="371475" y="1825625"/>
            <a:ext cx="11449050" cy="4303713"/>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Date Placeholder 3">
            <a:extLst>
              <a:ext uri="{FF2B5EF4-FFF2-40B4-BE49-F238E27FC236}">
                <a16:creationId xmlns:a16="http://schemas.microsoft.com/office/drawing/2014/main" id="{2777C419-7A31-6F4C-B869-F214E554EF3D}"/>
              </a:ext>
            </a:extLst>
          </p:cNvPr>
          <p:cNvSpPr>
            <a:spLocks noGrp="1"/>
          </p:cNvSpPr>
          <p:nvPr>
            <p:ph type="dt" sz="half" idx="2"/>
          </p:nvPr>
        </p:nvSpPr>
        <p:spPr>
          <a:xfrm>
            <a:off x="371475" y="6356350"/>
            <a:ext cx="3209925" cy="365125"/>
          </a:xfrm>
          <a:prstGeom prst="rect">
            <a:avLst/>
          </a:prstGeom>
        </p:spPr>
        <p:txBody>
          <a:bodyPr vert="horz" lIns="0" tIns="0" rIns="0" bIns="0" rtlCol="0" anchor="ctr"/>
          <a:lstStyle>
            <a:lvl1pPr algn="l">
              <a:defRPr sz="1200">
                <a:solidFill>
                  <a:schemeClr val="tx2"/>
                </a:solidFill>
              </a:defRPr>
            </a:lvl1pPr>
          </a:lstStyle>
          <a:p>
            <a:fld id="{8E2F497F-A912-D84C-8978-7037839E52A4}" type="datetimeFigureOut">
              <a:rPr lang="en-US" smtClean="0"/>
              <a:pPr/>
              <a:t>5/20/2025</a:t>
            </a:fld>
            <a:endParaRPr lang="en-US"/>
          </a:p>
        </p:txBody>
      </p:sp>
      <p:sp>
        <p:nvSpPr>
          <p:cNvPr id="5" name="Footer Placeholder 4">
            <a:extLst>
              <a:ext uri="{FF2B5EF4-FFF2-40B4-BE49-F238E27FC236}">
                <a16:creationId xmlns:a16="http://schemas.microsoft.com/office/drawing/2014/main" id="{1070C8F2-38F1-594A-BE21-769613D6518F}"/>
              </a:ext>
            </a:extLst>
          </p:cNvPr>
          <p:cNvSpPr>
            <a:spLocks noGrp="1"/>
          </p:cNvSpPr>
          <p:nvPr>
            <p:ph type="ftr" sz="quarter" idx="3"/>
          </p:nvPr>
        </p:nvSpPr>
        <p:spPr>
          <a:xfrm>
            <a:off x="4038600" y="6356350"/>
            <a:ext cx="4114800" cy="365125"/>
          </a:xfrm>
          <a:prstGeom prst="rect">
            <a:avLst/>
          </a:prstGeom>
        </p:spPr>
        <p:txBody>
          <a:bodyPr vert="horz" lIns="0" tIns="0" rIns="0" bIns="0" rtlCol="0" anchor="ctr"/>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191F68FA-B388-D74F-80AA-6F286114F2DA}"/>
              </a:ext>
            </a:extLst>
          </p:cNvPr>
          <p:cNvSpPr>
            <a:spLocks noGrp="1"/>
          </p:cNvSpPr>
          <p:nvPr>
            <p:ph type="sldNum" sz="quarter" idx="4"/>
          </p:nvPr>
        </p:nvSpPr>
        <p:spPr>
          <a:xfrm>
            <a:off x="8610599" y="6356350"/>
            <a:ext cx="3209925" cy="365125"/>
          </a:xfrm>
          <a:prstGeom prst="rect">
            <a:avLst/>
          </a:prstGeom>
        </p:spPr>
        <p:txBody>
          <a:bodyPr vert="horz" lIns="0" tIns="0" rIns="0" bIns="0" rtlCol="0" anchor="ctr"/>
          <a:lstStyle>
            <a:lvl1pPr algn="r">
              <a:defRPr sz="1200">
                <a:solidFill>
                  <a:schemeClr val="tx2"/>
                </a:solidFill>
              </a:defRPr>
            </a:lvl1pPr>
          </a:lstStyle>
          <a:p>
            <a:fld id="{E0F66305-90B3-104F-BE5E-085D9E31339C}" type="slidenum">
              <a:rPr lang="en-US" smtClean="0"/>
              <a:pPr/>
              <a:t>‹#›</a:t>
            </a:fld>
            <a:endParaRPr lang="en-US"/>
          </a:p>
        </p:txBody>
      </p:sp>
    </p:spTree>
    <p:extLst>
      <p:ext uri="{BB962C8B-B14F-4D97-AF65-F5344CB8AC3E}">
        <p14:creationId xmlns:p14="http://schemas.microsoft.com/office/powerpoint/2010/main" val="160192994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707" r:id="rId3"/>
    <p:sldLayoutId id="2147483694" r:id="rId4"/>
    <p:sldLayoutId id="2147483696" r:id="rId5"/>
    <p:sldLayoutId id="2147483697" r:id="rId6"/>
    <p:sldLayoutId id="2147483698" r:id="rId7"/>
    <p:sldLayoutId id="2147483699" r:id="rId8"/>
  </p:sldLayoutIdLst>
  <p:txStyles>
    <p:titleStyle>
      <a:lvl1pPr algn="l" defTabSz="914400" rtl="0" eaLnBrk="1" latinLnBrk="0" hangingPunct="1">
        <a:lnSpc>
          <a:spcPct val="120000"/>
        </a:lnSpc>
        <a:spcBef>
          <a:spcPct val="0"/>
        </a:spcBef>
        <a:buNone/>
        <a:defRPr sz="3500" b="1"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userDrawn="1">
          <p15:clr>
            <a:srgbClr val="F26B43"/>
          </p15:clr>
        </p15:guide>
        <p15:guide id="2" orient="horz" pos="232" userDrawn="1">
          <p15:clr>
            <a:srgbClr val="F26B43"/>
          </p15:clr>
        </p15:guide>
        <p15:guide id="3" pos="234" userDrawn="1">
          <p15:clr>
            <a:srgbClr val="F26B43"/>
          </p15:clr>
        </p15:guide>
        <p15:guide id="4" orient="horz" pos="386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B40AD1F-CCC5-9243-BF8A-7040540953B3}"/>
              </a:ext>
            </a:extLst>
          </p:cNvPr>
          <p:cNvSpPr>
            <a:spLocks noGrp="1"/>
          </p:cNvSpPr>
          <p:nvPr>
            <p:ph type="dt" sz="half" idx="2"/>
          </p:nvPr>
        </p:nvSpPr>
        <p:spPr>
          <a:xfrm>
            <a:off x="731838" y="6356350"/>
            <a:ext cx="2743200" cy="365125"/>
          </a:xfrm>
          <a:prstGeom prst="rect">
            <a:avLst/>
          </a:prstGeom>
        </p:spPr>
        <p:txBody>
          <a:bodyPr vert="horz" lIns="0" tIns="0" rIns="0" bIns="0" rtlCol="0" anchor="ctr"/>
          <a:lstStyle>
            <a:lvl1pPr algn="l">
              <a:defRPr sz="1200">
                <a:solidFill>
                  <a:schemeClr val="tx2"/>
                </a:solidFill>
              </a:defRPr>
            </a:lvl1pPr>
          </a:lstStyle>
          <a:p>
            <a:fld id="{9085803F-F0F8-A54A-8405-2CD86EF22E71}" type="datetimeFigureOut">
              <a:rPr lang="en-US" smtClean="0"/>
              <a:pPr/>
              <a:t>5/20/2025</a:t>
            </a:fld>
            <a:endParaRPr lang="en-US"/>
          </a:p>
        </p:txBody>
      </p:sp>
      <p:sp>
        <p:nvSpPr>
          <p:cNvPr id="5" name="Footer Placeholder 4">
            <a:extLst>
              <a:ext uri="{FF2B5EF4-FFF2-40B4-BE49-F238E27FC236}">
                <a16:creationId xmlns:a16="http://schemas.microsoft.com/office/drawing/2014/main" id="{A4676B57-D553-3E41-980B-AEF06439C0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C4624E4-9040-4841-A646-5344C0B0D400}"/>
              </a:ext>
            </a:extLst>
          </p:cNvPr>
          <p:cNvSpPr>
            <a:spLocks noGrp="1"/>
          </p:cNvSpPr>
          <p:nvPr>
            <p:ph type="sldNum" sz="quarter" idx="4"/>
          </p:nvPr>
        </p:nvSpPr>
        <p:spPr>
          <a:xfrm>
            <a:off x="8716963" y="6356350"/>
            <a:ext cx="2743200" cy="365125"/>
          </a:xfrm>
          <a:prstGeom prst="rect">
            <a:avLst/>
          </a:prstGeom>
        </p:spPr>
        <p:txBody>
          <a:bodyPr vert="horz" lIns="0" tIns="0" rIns="0" bIns="0" rtlCol="0" anchor="ctr"/>
          <a:lstStyle>
            <a:lvl1pPr algn="r">
              <a:defRPr sz="1200">
                <a:solidFill>
                  <a:schemeClr val="tx2"/>
                </a:solidFill>
              </a:defRPr>
            </a:lvl1pPr>
          </a:lstStyle>
          <a:p>
            <a:fld id="{DF73A717-64F0-0947-9C2C-A580C8444B98}" type="slidenum">
              <a:rPr lang="en-US" smtClean="0"/>
              <a:pPr/>
              <a:t>‹#›</a:t>
            </a:fld>
            <a:endParaRPr lang="en-US"/>
          </a:p>
        </p:txBody>
      </p:sp>
    </p:spTree>
    <p:extLst>
      <p:ext uri="{BB962C8B-B14F-4D97-AF65-F5344CB8AC3E}">
        <p14:creationId xmlns:p14="http://schemas.microsoft.com/office/powerpoint/2010/main" val="3637534904"/>
      </p:ext>
    </p:extLst>
  </p:cSld>
  <p:clrMap bg1="lt1" tx1="dk1" bg2="lt2" tx2="dk2" accent1="accent1" accent2="accent2" accent3="accent3" accent4="accent4" accent5="accent5" accent6="accent6" hlink="hlink" folHlink="folHlink"/>
  <p:sldLayoutIdLst>
    <p:sldLayoutId id="2147483687" r:id="rId1"/>
    <p:sldLayoutId id="2147483689" r:id="rId2"/>
    <p:sldLayoutId id="2147483713" r:id="rId3"/>
    <p:sldLayoutId id="214748367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1" userDrawn="1">
          <p15:clr>
            <a:srgbClr val="F26B43"/>
          </p15:clr>
        </p15:guide>
        <p15:guide id="2" orient="horz" pos="459" userDrawn="1">
          <p15:clr>
            <a:srgbClr val="F26B43"/>
          </p15:clr>
        </p15:guide>
        <p15:guide id="3" pos="7219" userDrawn="1">
          <p15:clr>
            <a:srgbClr val="F26B43"/>
          </p15:clr>
        </p15:guide>
        <p15:guide id="4" orient="horz" pos="3861"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a:gsLst>
            <a:gs pos="20000">
              <a:schemeClr val="tx2"/>
            </a:gs>
            <a:gs pos="100000">
              <a:schemeClr val="accent5"/>
            </a:gs>
          </a:gsLst>
          <a:lin ang="27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9113B-AB55-944F-B2B3-59A60601ECFE}"/>
              </a:ext>
            </a:extLst>
          </p:cNvPr>
          <p:cNvSpPr>
            <a:spLocks noGrp="1"/>
          </p:cNvSpPr>
          <p:nvPr>
            <p:ph type="title"/>
          </p:nvPr>
        </p:nvSpPr>
        <p:spPr>
          <a:xfrm>
            <a:off x="371476" y="368300"/>
            <a:ext cx="10009050" cy="1290638"/>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3811A03-DD8D-AD42-8C0A-DCC718D1E534}"/>
              </a:ext>
            </a:extLst>
          </p:cNvPr>
          <p:cNvSpPr>
            <a:spLocks noGrp="1"/>
          </p:cNvSpPr>
          <p:nvPr>
            <p:ph type="body" idx="1"/>
          </p:nvPr>
        </p:nvSpPr>
        <p:spPr>
          <a:xfrm>
            <a:off x="371475" y="1825625"/>
            <a:ext cx="11449050" cy="4303713"/>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Date Placeholder 3">
            <a:extLst>
              <a:ext uri="{FF2B5EF4-FFF2-40B4-BE49-F238E27FC236}">
                <a16:creationId xmlns:a16="http://schemas.microsoft.com/office/drawing/2014/main" id="{2777C419-7A31-6F4C-B869-F214E554EF3D}"/>
              </a:ext>
            </a:extLst>
          </p:cNvPr>
          <p:cNvSpPr>
            <a:spLocks noGrp="1"/>
          </p:cNvSpPr>
          <p:nvPr>
            <p:ph type="dt" sz="half" idx="2"/>
          </p:nvPr>
        </p:nvSpPr>
        <p:spPr>
          <a:xfrm>
            <a:off x="371475" y="6356350"/>
            <a:ext cx="3209925" cy="365125"/>
          </a:xfrm>
          <a:prstGeom prst="rect">
            <a:avLst/>
          </a:prstGeom>
        </p:spPr>
        <p:txBody>
          <a:bodyPr vert="horz" lIns="0" tIns="0" rIns="0" bIns="0" rtlCol="0" anchor="ctr"/>
          <a:lstStyle>
            <a:lvl1pPr algn="l">
              <a:defRPr sz="1200">
                <a:solidFill>
                  <a:schemeClr val="bg1"/>
                </a:solidFill>
              </a:defRPr>
            </a:lvl1pPr>
          </a:lstStyle>
          <a:p>
            <a:fld id="{8E2F497F-A912-D84C-8978-7037839E52A4}" type="datetimeFigureOut">
              <a:rPr lang="en-US" smtClean="0"/>
              <a:pPr/>
              <a:t>5/20/2025</a:t>
            </a:fld>
            <a:endParaRPr lang="en-US"/>
          </a:p>
        </p:txBody>
      </p:sp>
      <p:sp>
        <p:nvSpPr>
          <p:cNvPr id="5" name="Footer Placeholder 4">
            <a:extLst>
              <a:ext uri="{FF2B5EF4-FFF2-40B4-BE49-F238E27FC236}">
                <a16:creationId xmlns:a16="http://schemas.microsoft.com/office/drawing/2014/main" id="{1070C8F2-38F1-594A-BE21-769613D6518F}"/>
              </a:ext>
            </a:extLst>
          </p:cNvPr>
          <p:cNvSpPr>
            <a:spLocks noGrp="1"/>
          </p:cNvSpPr>
          <p:nvPr>
            <p:ph type="ftr" sz="quarter" idx="3"/>
          </p:nvPr>
        </p:nvSpPr>
        <p:spPr>
          <a:xfrm>
            <a:off x="4038600" y="6356350"/>
            <a:ext cx="4114800" cy="365125"/>
          </a:xfrm>
          <a:prstGeom prst="rect">
            <a:avLst/>
          </a:prstGeom>
        </p:spPr>
        <p:txBody>
          <a:bodyPr vert="horz" lIns="0" tIns="0" rIns="0" bIns="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191F68FA-B388-D74F-80AA-6F286114F2DA}"/>
              </a:ext>
            </a:extLst>
          </p:cNvPr>
          <p:cNvSpPr>
            <a:spLocks noGrp="1"/>
          </p:cNvSpPr>
          <p:nvPr>
            <p:ph type="sldNum" sz="quarter" idx="4"/>
          </p:nvPr>
        </p:nvSpPr>
        <p:spPr>
          <a:xfrm>
            <a:off x="8610599" y="6356350"/>
            <a:ext cx="3209925" cy="365125"/>
          </a:xfrm>
          <a:prstGeom prst="rect">
            <a:avLst/>
          </a:prstGeom>
        </p:spPr>
        <p:txBody>
          <a:bodyPr vert="horz" lIns="0" tIns="0" rIns="0" bIns="0" rtlCol="0" anchor="ctr"/>
          <a:lstStyle>
            <a:lvl1pPr algn="r">
              <a:defRPr sz="1200">
                <a:solidFill>
                  <a:schemeClr val="bg1"/>
                </a:solidFill>
              </a:defRPr>
            </a:lvl1pPr>
          </a:lstStyle>
          <a:p>
            <a:fld id="{E0F66305-90B3-104F-BE5E-085D9E31339C}" type="slidenum">
              <a:rPr lang="en-US" smtClean="0"/>
              <a:pPr/>
              <a:t>‹#›</a:t>
            </a:fld>
            <a:endParaRPr lang="en-US"/>
          </a:p>
        </p:txBody>
      </p:sp>
    </p:spTree>
    <p:extLst>
      <p:ext uri="{BB962C8B-B14F-4D97-AF65-F5344CB8AC3E}">
        <p14:creationId xmlns:p14="http://schemas.microsoft.com/office/powerpoint/2010/main" val="359850828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Lst>
  <p:txStyles>
    <p:titleStyle>
      <a:lvl1pPr algn="l" defTabSz="914400" rtl="0" eaLnBrk="1" latinLnBrk="0" hangingPunct="1">
        <a:lnSpc>
          <a:spcPct val="120000"/>
        </a:lnSpc>
        <a:spcBef>
          <a:spcPct val="0"/>
        </a:spcBef>
        <a:buNone/>
        <a:defRPr sz="3500" b="1" kern="1200">
          <a:solidFill>
            <a:schemeClr val="bg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p15:clr>
            <a:srgbClr val="F26B43"/>
          </p15:clr>
        </p15:guide>
        <p15:guide id="2" orient="horz" pos="232">
          <p15:clr>
            <a:srgbClr val="F26B43"/>
          </p15:clr>
        </p15:guide>
        <p15:guide id="3" pos="234">
          <p15:clr>
            <a:srgbClr val="F26B43"/>
          </p15:clr>
        </p15:guide>
        <p15:guide id="4" orient="horz" pos="386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153CBA-03FD-A2DD-5DEB-8C5332301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5ED646-6C13-631C-DD38-665710CCB3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0EB1EB-3E6F-B81A-B71F-E64690CF66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DE05F4-03E3-4295-95E6-FFB2AD70E9C0}" type="datetimeFigureOut">
              <a:rPr lang="en-GB" smtClean="0"/>
              <a:t>20/05/2025</a:t>
            </a:fld>
            <a:endParaRPr lang="en-GB"/>
          </a:p>
        </p:txBody>
      </p:sp>
      <p:sp>
        <p:nvSpPr>
          <p:cNvPr id="5" name="Footer Placeholder 4">
            <a:extLst>
              <a:ext uri="{FF2B5EF4-FFF2-40B4-BE49-F238E27FC236}">
                <a16:creationId xmlns:a16="http://schemas.microsoft.com/office/drawing/2014/main" id="{228BEC5B-1F12-0484-FB27-916686BE06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78A954A-88E2-E43B-3E68-9A12879286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33350-66F2-4093-82F7-4769603BC85E}" type="slidenum">
              <a:rPr lang="en-GB" smtClean="0"/>
              <a:t>‹#›</a:t>
            </a:fld>
            <a:endParaRPr lang="en-GB"/>
          </a:p>
        </p:txBody>
      </p:sp>
    </p:spTree>
    <p:extLst>
      <p:ext uri="{BB962C8B-B14F-4D97-AF65-F5344CB8AC3E}">
        <p14:creationId xmlns:p14="http://schemas.microsoft.com/office/powerpoint/2010/main" val="346918766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877993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A90E49-0DEB-4E0C-9341-34917D29539F}" type="slidenum">
              <a:rPr lang="en-GB" smtClean="0"/>
              <a:t>‹#›</a:t>
            </a:fld>
            <a:endParaRPr lang="en-GB"/>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159999" y="365125"/>
            <a:ext cx="1732703" cy="791549"/>
          </a:xfrm>
          <a:prstGeom prst="rect">
            <a:avLst/>
          </a:prstGeom>
        </p:spPr>
      </p:pic>
      <p:sp>
        <p:nvSpPr>
          <p:cNvPr id="8" name="hc"/>
          <p:cNvSpPr txBox="1"/>
          <p:nvPr userDrawn="1"/>
        </p:nvSpPr>
        <p:spPr>
          <a:xfrm>
            <a:off x="0" y="0"/>
            <a:ext cx="12192000" cy="246221"/>
          </a:xfrm>
          <a:prstGeom prst="rect">
            <a:avLst/>
          </a:prstGeom>
          <a:noFill/>
        </p:spPr>
        <p:txBody>
          <a:bodyPr vert="horz" wrap="square" rtlCol="0">
            <a:spAutoFit/>
          </a:bodyPr>
          <a:lstStyle/>
          <a:p>
            <a:pPr algn="ctr"/>
            <a:endParaRPr kumimoji="0" lang="en-GB" sz="1000" b="0" i="0" u="none" baseline="0">
              <a:solidFill>
                <a:srgbClr val="7F7F7F"/>
              </a:solidFill>
              <a:latin typeface="Arial" panose="020B0604020202020204" pitchFamily="34" charset="0"/>
            </a:endParaRPr>
          </a:p>
        </p:txBody>
      </p:sp>
      <p:sp>
        <p:nvSpPr>
          <p:cNvPr id="9" name="fc"/>
          <p:cNvSpPr txBox="1"/>
          <p:nvPr userDrawn="1"/>
        </p:nvSpPr>
        <p:spPr>
          <a:xfrm>
            <a:off x="0" y="6491288"/>
            <a:ext cx="12192000" cy="246221"/>
          </a:xfrm>
          <a:prstGeom prst="rect">
            <a:avLst/>
          </a:prstGeom>
          <a:noFill/>
        </p:spPr>
        <p:txBody>
          <a:bodyPr vert="horz" wrap="square" rtlCol="0">
            <a:spAutoFit/>
          </a:bodyPr>
          <a:lstStyle/>
          <a:p>
            <a:pPr algn="ctr"/>
            <a:endParaRPr kumimoji="0" lang="en-GB" sz="1000" b="0" i="0" u="none" baseline="0">
              <a:solidFill>
                <a:srgbClr val="7F7F7F"/>
              </a:solidFill>
              <a:latin typeface="Arial" panose="020B0604020202020204" pitchFamily="34" charset="0"/>
            </a:endParaRPr>
          </a:p>
        </p:txBody>
      </p:sp>
    </p:spTree>
    <p:extLst>
      <p:ext uri="{BB962C8B-B14F-4D97-AF65-F5344CB8AC3E}">
        <p14:creationId xmlns:p14="http://schemas.microsoft.com/office/powerpoint/2010/main" val="1756911385"/>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7FFDA208_BA6C1D16.xml"/><Relationship Id="rId7"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33.png"/><Relationship Id="rId5" Type="http://schemas.openxmlformats.org/officeDocument/2006/relationships/image" Target="../media/image37.jpeg"/><Relationship Id="rId4" Type="http://schemas.openxmlformats.org/officeDocument/2006/relationships/image" Target="../media/image36.emf"/></Relationships>
</file>

<file path=ppt/slides/_rels/slide13.xml.rels><?xml version="1.0" encoding="UTF-8" standalone="yes"?>
<Relationships xmlns="http://schemas.openxmlformats.org/package/2006/relationships"><Relationship Id="rId3" Type="http://schemas.openxmlformats.org/officeDocument/2006/relationships/image" Target="../media/image36.emf"/><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png"/><Relationship Id="rId7"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jpeg"/><Relationship Id="rId9" Type="http://schemas.openxmlformats.org/officeDocument/2006/relationships/image" Target="../media/image36.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19.xml"/><Relationship Id="rId5" Type="http://schemas.openxmlformats.org/officeDocument/2006/relationships/image" Target="../media/image56.png"/><Relationship Id="rId4" Type="http://schemas.openxmlformats.org/officeDocument/2006/relationships/image" Target="../media/image55.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51.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4.xml"/><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64.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64.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microsoft.com/office/2018/10/relationships/comments" Target="../comments/modernComment_7FFDA1CF_9FAA3158.xml"/><Relationship Id="rId2" Type="http://schemas.openxmlformats.org/officeDocument/2006/relationships/notesSlide" Target="../notesSlides/notesSlide3.xml"/><Relationship Id="rId1" Type="http://schemas.openxmlformats.org/officeDocument/2006/relationships/slideLayout" Target="../slideLayouts/slideLayout51.xml"/><Relationship Id="rId5" Type="http://schemas.openxmlformats.org/officeDocument/2006/relationships/image" Target="../media/image12.pn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30.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E2426E7F-2AB8-556D-30FD-7A646048B6A2}"/>
              </a:ext>
            </a:extLst>
          </p:cNvPr>
          <p:cNvSpPr>
            <a:spLocks noGrp="1"/>
          </p:cNvSpPr>
          <p:nvPr>
            <p:ph type="body" idx="1"/>
          </p:nvPr>
        </p:nvSpPr>
        <p:spPr>
          <a:xfrm>
            <a:off x="908666" y="5382508"/>
            <a:ext cx="10716750" cy="1475492"/>
          </a:xfrm>
        </p:spPr>
        <p:txBody>
          <a:bodyPr lIns="0" tIns="0" rIns="0" bIns="0" anchor="t"/>
          <a:lstStyle/>
          <a:p>
            <a:pPr algn="r"/>
            <a:r>
              <a:rPr lang="en-GB">
                <a:cs typeface="Arial"/>
              </a:rPr>
              <a:t>Prof. Gareth Hinds</a:t>
            </a:r>
            <a:endParaRPr lang="en-GB"/>
          </a:p>
          <a:p>
            <a:pPr algn="r"/>
            <a:r>
              <a:rPr lang="en-GB"/>
              <a:t>Senior NPL Fellow, National Physical Laboratory </a:t>
            </a:r>
            <a:endParaRPr lang="en-GB">
              <a:cs typeface="Arial"/>
            </a:endParaRPr>
          </a:p>
        </p:txBody>
      </p:sp>
    </p:spTree>
    <p:extLst>
      <p:ext uri="{BB962C8B-B14F-4D97-AF65-F5344CB8AC3E}">
        <p14:creationId xmlns:p14="http://schemas.microsoft.com/office/powerpoint/2010/main" val="2144574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DCD311-E17D-1298-D05C-5721B2478320}"/>
              </a:ext>
            </a:extLst>
          </p:cNvPr>
          <p:cNvSpPr>
            <a:spLocks noGrp="1"/>
          </p:cNvSpPr>
          <p:nvPr>
            <p:ph type="title"/>
          </p:nvPr>
        </p:nvSpPr>
        <p:spPr/>
        <p:txBody>
          <a:bodyPr/>
          <a:lstStyle/>
          <a:p>
            <a:r>
              <a:rPr lang="en-GB"/>
              <a:t>Why are materials important?</a:t>
            </a:r>
          </a:p>
        </p:txBody>
      </p:sp>
      <p:pic>
        <p:nvPicPr>
          <p:cNvPr id="6" name="Picture 5">
            <a:extLst>
              <a:ext uri="{FF2B5EF4-FFF2-40B4-BE49-F238E27FC236}">
                <a16:creationId xmlns:a16="http://schemas.microsoft.com/office/drawing/2014/main" id="{673C835C-901F-6967-06C2-E8FFCF80E262}"/>
              </a:ext>
            </a:extLst>
          </p:cNvPr>
          <p:cNvPicPr>
            <a:picLocks noChangeAspect="1"/>
          </p:cNvPicPr>
          <p:nvPr/>
        </p:nvPicPr>
        <p:blipFill>
          <a:blip r:embed="rId3"/>
          <a:stretch>
            <a:fillRect/>
          </a:stretch>
        </p:blipFill>
        <p:spPr>
          <a:xfrm>
            <a:off x="7469188" y="3500328"/>
            <a:ext cx="2650928" cy="2002923"/>
          </a:xfrm>
          <a:prstGeom prst="rect">
            <a:avLst/>
          </a:prstGeom>
        </p:spPr>
      </p:pic>
      <p:pic>
        <p:nvPicPr>
          <p:cNvPr id="7" name="Picture 6">
            <a:extLst>
              <a:ext uri="{FF2B5EF4-FFF2-40B4-BE49-F238E27FC236}">
                <a16:creationId xmlns:a16="http://schemas.microsoft.com/office/drawing/2014/main" id="{7BEF3360-3257-E3A9-2C64-8B6786611D4E}"/>
              </a:ext>
            </a:extLst>
          </p:cNvPr>
          <p:cNvPicPr>
            <a:picLocks noChangeAspect="1"/>
          </p:cNvPicPr>
          <p:nvPr/>
        </p:nvPicPr>
        <p:blipFill>
          <a:blip r:embed="rId4"/>
          <a:stretch>
            <a:fillRect/>
          </a:stretch>
        </p:blipFill>
        <p:spPr>
          <a:xfrm>
            <a:off x="6421679" y="1116019"/>
            <a:ext cx="4279804" cy="1880774"/>
          </a:xfrm>
          <a:prstGeom prst="rect">
            <a:avLst/>
          </a:prstGeom>
        </p:spPr>
      </p:pic>
      <p:pic>
        <p:nvPicPr>
          <p:cNvPr id="8" name="Picture 7">
            <a:extLst>
              <a:ext uri="{FF2B5EF4-FFF2-40B4-BE49-F238E27FC236}">
                <a16:creationId xmlns:a16="http://schemas.microsoft.com/office/drawing/2014/main" id="{9885AF17-52A5-72AD-9C3A-C81A27941D29}"/>
              </a:ext>
            </a:extLst>
          </p:cNvPr>
          <p:cNvPicPr>
            <a:picLocks noChangeAspect="1"/>
          </p:cNvPicPr>
          <p:nvPr/>
        </p:nvPicPr>
        <p:blipFill rotWithShape="1">
          <a:blip r:embed="rId5"/>
          <a:srcRect l="11258" r="9744"/>
          <a:stretch/>
        </p:blipFill>
        <p:spPr>
          <a:xfrm>
            <a:off x="920296" y="1372604"/>
            <a:ext cx="3225114" cy="1790687"/>
          </a:xfrm>
          <a:prstGeom prst="rect">
            <a:avLst/>
          </a:prstGeom>
        </p:spPr>
      </p:pic>
      <p:pic>
        <p:nvPicPr>
          <p:cNvPr id="9" name="Picture 8">
            <a:extLst>
              <a:ext uri="{FF2B5EF4-FFF2-40B4-BE49-F238E27FC236}">
                <a16:creationId xmlns:a16="http://schemas.microsoft.com/office/drawing/2014/main" id="{D3B071D3-1827-2EA1-51E6-2982FD984632}"/>
              </a:ext>
            </a:extLst>
          </p:cNvPr>
          <p:cNvPicPr>
            <a:picLocks noChangeAspect="1"/>
          </p:cNvPicPr>
          <p:nvPr/>
        </p:nvPicPr>
        <p:blipFill>
          <a:blip r:embed="rId6"/>
          <a:stretch>
            <a:fillRect/>
          </a:stretch>
        </p:blipFill>
        <p:spPr>
          <a:xfrm>
            <a:off x="2829630" y="3589300"/>
            <a:ext cx="2793993" cy="1790949"/>
          </a:xfrm>
          <a:prstGeom prst="rect">
            <a:avLst/>
          </a:prstGeom>
        </p:spPr>
      </p:pic>
      <p:sp>
        <p:nvSpPr>
          <p:cNvPr id="3" name="TextBox 2">
            <a:extLst>
              <a:ext uri="{FF2B5EF4-FFF2-40B4-BE49-F238E27FC236}">
                <a16:creationId xmlns:a16="http://schemas.microsoft.com/office/drawing/2014/main" id="{2E53614C-8DAE-283C-FD38-4E2B489897D7}"/>
              </a:ext>
            </a:extLst>
          </p:cNvPr>
          <p:cNvSpPr txBox="1"/>
          <p:nvPr/>
        </p:nvSpPr>
        <p:spPr>
          <a:xfrm>
            <a:off x="7540720" y="5493507"/>
            <a:ext cx="2650928" cy="207749"/>
          </a:xfrm>
          <a:prstGeom prst="rect">
            <a:avLst/>
          </a:prstGeom>
          <a:noFill/>
        </p:spPr>
        <p:txBody>
          <a:bodyPr wrap="square" rtlCol="0">
            <a:spAutoFit/>
          </a:bodyPr>
          <a:lstStyle/>
          <a:p>
            <a:pPr algn="ctr"/>
            <a:r>
              <a:rPr lang="en-GB" sz="750">
                <a:solidFill>
                  <a:schemeClr val="tx2"/>
                </a:solidFill>
              </a:rPr>
              <a:t>Credit: midlandheart.org.uk</a:t>
            </a:r>
          </a:p>
        </p:txBody>
      </p:sp>
      <p:sp>
        <p:nvSpPr>
          <p:cNvPr id="4" name="TextBox 3">
            <a:extLst>
              <a:ext uri="{FF2B5EF4-FFF2-40B4-BE49-F238E27FC236}">
                <a16:creationId xmlns:a16="http://schemas.microsoft.com/office/drawing/2014/main" id="{890E9DA8-0184-83BA-4A9A-F2B0621424E4}"/>
              </a:ext>
            </a:extLst>
          </p:cNvPr>
          <p:cNvSpPr txBox="1"/>
          <p:nvPr/>
        </p:nvSpPr>
        <p:spPr>
          <a:xfrm>
            <a:off x="1323283" y="3163291"/>
            <a:ext cx="2419140" cy="207749"/>
          </a:xfrm>
          <a:prstGeom prst="rect">
            <a:avLst/>
          </a:prstGeom>
          <a:noFill/>
        </p:spPr>
        <p:txBody>
          <a:bodyPr wrap="square" rtlCol="0">
            <a:spAutoFit/>
          </a:bodyPr>
          <a:lstStyle/>
          <a:p>
            <a:pPr algn="ctr"/>
            <a:r>
              <a:rPr lang="en-GB" sz="750">
                <a:solidFill>
                  <a:schemeClr val="tx2"/>
                </a:solidFill>
              </a:rPr>
              <a:t>Credit: tomsguide.com</a:t>
            </a:r>
          </a:p>
        </p:txBody>
      </p:sp>
      <p:sp>
        <p:nvSpPr>
          <p:cNvPr id="11" name="TextBox 10">
            <a:extLst>
              <a:ext uri="{FF2B5EF4-FFF2-40B4-BE49-F238E27FC236}">
                <a16:creationId xmlns:a16="http://schemas.microsoft.com/office/drawing/2014/main" id="{561F9A16-EE6B-A6DE-240F-91E2188F8407}"/>
              </a:ext>
            </a:extLst>
          </p:cNvPr>
          <p:cNvSpPr txBox="1"/>
          <p:nvPr/>
        </p:nvSpPr>
        <p:spPr>
          <a:xfrm>
            <a:off x="7133059" y="2913339"/>
            <a:ext cx="2857043" cy="207749"/>
          </a:xfrm>
          <a:prstGeom prst="rect">
            <a:avLst/>
          </a:prstGeom>
          <a:noFill/>
        </p:spPr>
        <p:txBody>
          <a:bodyPr wrap="square" rtlCol="0">
            <a:spAutoFit/>
          </a:bodyPr>
          <a:lstStyle/>
          <a:p>
            <a:pPr algn="ctr"/>
            <a:r>
              <a:rPr lang="en-GB" sz="750">
                <a:solidFill>
                  <a:schemeClr val="tx2"/>
                </a:solidFill>
              </a:rPr>
              <a:t>Credit: wastepackgroup.co.uk</a:t>
            </a:r>
          </a:p>
        </p:txBody>
      </p:sp>
      <p:sp>
        <p:nvSpPr>
          <p:cNvPr id="13" name="TextBox 12">
            <a:extLst>
              <a:ext uri="{FF2B5EF4-FFF2-40B4-BE49-F238E27FC236}">
                <a16:creationId xmlns:a16="http://schemas.microsoft.com/office/drawing/2014/main" id="{26875D40-D452-88AB-06C0-1B4AA8FC91FA}"/>
              </a:ext>
            </a:extLst>
          </p:cNvPr>
          <p:cNvSpPr txBox="1"/>
          <p:nvPr/>
        </p:nvSpPr>
        <p:spPr>
          <a:xfrm>
            <a:off x="2883886" y="5380249"/>
            <a:ext cx="2523048" cy="207749"/>
          </a:xfrm>
          <a:prstGeom prst="rect">
            <a:avLst/>
          </a:prstGeom>
          <a:noFill/>
        </p:spPr>
        <p:txBody>
          <a:bodyPr wrap="square" rtlCol="0">
            <a:spAutoFit/>
          </a:bodyPr>
          <a:lstStyle/>
          <a:p>
            <a:pPr algn="ctr"/>
            <a:r>
              <a:rPr lang="en-GB" sz="750">
                <a:solidFill>
                  <a:schemeClr val="tx2"/>
                </a:solidFill>
              </a:rPr>
              <a:t>Credit: BBC</a:t>
            </a:r>
          </a:p>
        </p:txBody>
      </p:sp>
      <p:sp>
        <p:nvSpPr>
          <p:cNvPr id="12" name="Content Placeholder 5">
            <a:extLst>
              <a:ext uri="{FF2B5EF4-FFF2-40B4-BE49-F238E27FC236}">
                <a16:creationId xmlns:a16="http://schemas.microsoft.com/office/drawing/2014/main" id="{75E2D239-4BE6-529C-197B-F1B44A13C790}"/>
              </a:ext>
            </a:extLst>
          </p:cNvPr>
          <p:cNvSpPr txBox="1">
            <a:spLocks/>
          </p:cNvSpPr>
          <p:nvPr/>
        </p:nvSpPr>
        <p:spPr>
          <a:xfrm>
            <a:off x="373939" y="5806258"/>
            <a:ext cx="11449050" cy="923785"/>
          </a:xfrm>
          <a:prstGeom prst="rect">
            <a:avLst/>
          </a:prstGeom>
        </p:spPr>
        <p:txBody>
          <a:bodyPr>
            <a:normAutofit fontScale="925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Materials innovation businesses contribute an estimated </a:t>
            </a:r>
            <a:r>
              <a:rPr lang="en-GB" b="1"/>
              <a:t>£45 billion </a:t>
            </a:r>
            <a:r>
              <a:rPr lang="en-GB"/>
              <a:t>each year to the UK economy.</a:t>
            </a:r>
          </a:p>
        </p:txBody>
      </p:sp>
    </p:spTree>
    <p:extLst>
      <p:ext uri="{BB962C8B-B14F-4D97-AF65-F5344CB8AC3E}">
        <p14:creationId xmlns:p14="http://schemas.microsoft.com/office/powerpoint/2010/main" val="1007536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Past: Nobel Prize to industry need</a:t>
            </a:r>
          </a:p>
        </p:txBody>
      </p:sp>
      <p:pic>
        <p:nvPicPr>
          <p:cNvPr id="6"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782579" y="1275919"/>
            <a:ext cx="1993667" cy="1596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Monolayer Graphene on SiO2/Si 4inches wafer"/>
          <p:cNvPicPr>
            <a:picLocks noChangeAspect="1" noChangeArrowheads="1"/>
          </p:cNvPicPr>
          <p:nvPr/>
        </p:nvPicPr>
        <p:blipFill rotWithShape="1">
          <a:blip r:embed="rId4">
            <a:extLst>
              <a:ext uri="{28A0092B-C50C-407E-A947-70E740481C1C}">
                <a14:useLocalDpi xmlns:a14="http://schemas.microsoft.com/office/drawing/2010/main" val="0"/>
              </a:ext>
            </a:extLst>
          </a:blip>
          <a:srcRect l="20671" t="37652" r="19529" b="18052"/>
          <a:stretch/>
        </p:blipFill>
        <p:spPr bwMode="auto">
          <a:xfrm>
            <a:off x="7796410" y="4590865"/>
            <a:ext cx="2255976" cy="16710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raphene Oxide (4 mg/mL, Water Dispersion 250 mL)"/>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0269" t="21129" r="33556" b="20547"/>
          <a:stretch/>
        </p:blipFill>
        <p:spPr bwMode="auto">
          <a:xfrm>
            <a:off x="10508116" y="4525773"/>
            <a:ext cx="1134534" cy="182914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graphene-powde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05124" y="2967000"/>
            <a:ext cx="2270727" cy="145326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335480" y="5984180"/>
            <a:ext cx="2460930" cy="430887"/>
          </a:xfrm>
          <a:prstGeom prst="rect">
            <a:avLst/>
          </a:prstGeom>
          <a:noFill/>
        </p:spPr>
        <p:txBody>
          <a:bodyPr wrap="none" rtlCol="0">
            <a:spAutoFit/>
          </a:bodyPr>
          <a:lstStyle/>
          <a:p>
            <a:r>
              <a:rPr lang="en-GB" sz="1100">
                <a:solidFill>
                  <a:schemeClr val="accent1"/>
                </a:solidFill>
                <a:latin typeface="Arial" panose="020B0604020202020204" pitchFamily="34" charset="0"/>
              </a:rPr>
              <a:t>www.graphenea.com</a:t>
            </a:r>
          </a:p>
          <a:p>
            <a:r>
              <a:rPr lang="en-GB" sz="1100">
                <a:solidFill>
                  <a:schemeClr val="accent1"/>
                </a:solidFill>
                <a:latin typeface="Arial" panose="020B0604020202020204" pitchFamily="34" charset="0"/>
              </a:rPr>
              <a:t>www.appliedgraphenematerials.com</a:t>
            </a:r>
          </a:p>
        </p:txBody>
      </p:sp>
      <p:pic>
        <p:nvPicPr>
          <p:cNvPr id="3088" name="Picture 16" descr="http://davidkelly.flywheelsites.com/wp-content/uploads/2014/11/SnakeOi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39886" y="1668849"/>
            <a:ext cx="3472556" cy="404956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5335481" y="6354920"/>
            <a:ext cx="3106941" cy="261610"/>
          </a:xfrm>
          <a:prstGeom prst="rect">
            <a:avLst/>
          </a:prstGeom>
          <a:noFill/>
        </p:spPr>
        <p:txBody>
          <a:bodyPr wrap="none" rtlCol="0">
            <a:spAutoFit/>
          </a:bodyPr>
          <a:lstStyle/>
          <a:p>
            <a:r>
              <a:rPr lang="en-GB" sz="1100" err="1">
                <a:solidFill>
                  <a:schemeClr val="accent1"/>
                </a:solidFill>
                <a:latin typeface="Arial" panose="020B0604020202020204" pitchFamily="34" charset="0"/>
              </a:rPr>
              <a:t>DerHexer</a:t>
            </a:r>
            <a:r>
              <a:rPr lang="en-GB" sz="1100">
                <a:solidFill>
                  <a:schemeClr val="accent1"/>
                </a:solidFill>
                <a:latin typeface="Arial" panose="020B0604020202020204" pitchFamily="34" charset="0"/>
              </a:rPr>
              <a:t>, Wikimedia Commons, CC-by-</a:t>
            </a:r>
            <a:r>
              <a:rPr lang="en-GB" sz="1100" err="1">
                <a:solidFill>
                  <a:schemeClr val="accent1"/>
                </a:solidFill>
                <a:latin typeface="Arial" panose="020B0604020202020204" pitchFamily="34" charset="0"/>
              </a:rPr>
              <a:t>sa</a:t>
            </a:r>
            <a:r>
              <a:rPr lang="en-GB" sz="1100">
                <a:solidFill>
                  <a:schemeClr val="accent1"/>
                </a:solidFill>
                <a:latin typeface="Arial" panose="020B0604020202020204" pitchFamily="34" charset="0"/>
              </a:rPr>
              <a:t> 4.0</a:t>
            </a:r>
            <a:endParaRPr lang="en-GB" sz="1100">
              <a:solidFill>
                <a:schemeClr val="accent1"/>
              </a:solidFill>
            </a:endParaRPr>
          </a:p>
        </p:txBody>
      </p:sp>
      <p:sp>
        <p:nvSpPr>
          <p:cNvPr id="19" name="TextBox 18"/>
          <p:cNvSpPr txBox="1"/>
          <p:nvPr/>
        </p:nvSpPr>
        <p:spPr>
          <a:xfrm>
            <a:off x="5335479" y="6566689"/>
            <a:ext cx="1386918" cy="261610"/>
          </a:xfrm>
          <a:prstGeom prst="rect">
            <a:avLst/>
          </a:prstGeom>
          <a:noFill/>
        </p:spPr>
        <p:txBody>
          <a:bodyPr wrap="none" rtlCol="0">
            <a:spAutoFit/>
          </a:bodyPr>
          <a:lstStyle/>
          <a:p>
            <a:r>
              <a:rPr lang="en-GB" sz="1100">
                <a:solidFill>
                  <a:schemeClr val="accent1"/>
                </a:solidFill>
                <a:latin typeface="Arial" panose="020B0604020202020204" pitchFamily="34" charset="0"/>
              </a:rPr>
              <a:t>www.davidkelly.me</a:t>
            </a:r>
            <a:endParaRPr lang="en-GB" sz="1100">
              <a:solidFill>
                <a:schemeClr val="accent1"/>
              </a:solidFill>
            </a:endParaRPr>
          </a:p>
        </p:txBody>
      </p:sp>
      <p:sp>
        <p:nvSpPr>
          <p:cNvPr id="3" name="TextBox 2">
            <a:extLst>
              <a:ext uri="{FF2B5EF4-FFF2-40B4-BE49-F238E27FC236}">
                <a16:creationId xmlns:a16="http://schemas.microsoft.com/office/drawing/2014/main" id="{5D43C0F8-BCA5-242A-61A9-9E752FDC0D74}"/>
              </a:ext>
            </a:extLst>
          </p:cNvPr>
          <p:cNvSpPr txBox="1"/>
          <p:nvPr/>
        </p:nvSpPr>
        <p:spPr>
          <a:xfrm>
            <a:off x="8605124" y="814254"/>
            <a:ext cx="3305939" cy="461665"/>
          </a:xfrm>
          <a:prstGeom prst="rect">
            <a:avLst/>
          </a:prstGeom>
          <a:noFill/>
        </p:spPr>
        <p:txBody>
          <a:bodyPr wrap="square" rtlCol="0">
            <a:spAutoFit/>
          </a:bodyPr>
          <a:lstStyle/>
          <a:p>
            <a:r>
              <a:rPr lang="en-GB" sz="2400" b="1"/>
              <a:t>What is this stuff?!</a:t>
            </a:r>
          </a:p>
        </p:txBody>
      </p:sp>
      <p:sp>
        <p:nvSpPr>
          <p:cNvPr id="7" name="TextBox 6">
            <a:extLst>
              <a:ext uri="{FF2B5EF4-FFF2-40B4-BE49-F238E27FC236}">
                <a16:creationId xmlns:a16="http://schemas.microsoft.com/office/drawing/2014/main" id="{EBB9EFC9-8B93-EFC1-FC6F-74328DEA7CFE}"/>
              </a:ext>
            </a:extLst>
          </p:cNvPr>
          <p:cNvSpPr txBox="1"/>
          <p:nvPr/>
        </p:nvSpPr>
        <p:spPr>
          <a:xfrm>
            <a:off x="99589" y="6485648"/>
            <a:ext cx="3275256" cy="261610"/>
          </a:xfrm>
          <a:prstGeom prst="rect">
            <a:avLst/>
          </a:prstGeom>
          <a:noFill/>
        </p:spPr>
        <p:txBody>
          <a:bodyPr wrap="none" rtlCol="0">
            <a:spAutoFit/>
          </a:bodyPr>
          <a:lstStyle/>
          <a:p>
            <a:r>
              <a:rPr lang="en-GB" sz="1100"/>
              <a:t>Brennan </a:t>
            </a:r>
            <a:r>
              <a:rPr lang="en-GB" sz="1100" i="1"/>
              <a:t>et al. </a:t>
            </a:r>
            <a:r>
              <a:rPr lang="en-GB" sz="1100"/>
              <a:t>App. Surf. Sci. </a:t>
            </a:r>
            <a:r>
              <a:rPr lang="en-GB" sz="1100" b="1"/>
              <a:t>403</a:t>
            </a:r>
            <a:r>
              <a:rPr lang="en-GB" sz="1100"/>
              <a:t> 403-412 (2017)</a:t>
            </a:r>
          </a:p>
        </p:txBody>
      </p:sp>
      <p:pic>
        <p:nvPicPr>
          <p:cNvPr id="9" name="Picture 8">
            <a:extLst>
              <a:ext uri="{FF2B5EF4-FFF2-40B4-BE49-F238E27FC236}">
                <a16:creationId xmlns:a16="http://schemas.microsoft.com/office/drawing/2014/main" id="{F31CDA9E-B58F-F344-1B1A-C6F3B7F42E79}"/>
              </a:ext>
            </a:extLst>
          </p:cNvPr>
          <p:cNvPicPr>
            <a:picLocks noChangeAspect="1"/>
          </p:cNvPicPr>
          <p:nvPr/>
        </p:nvPicPr>
        <p:blipFill>
          <a:blip r:embed="rId8"/>
          <a:stretch>
            <a:fillRect/>
          </a:stretch>
        </p:blipFill>
        <p:spPr>
          <a:xfrm>
            <a:off x="1836534" y="1165519"/>
            <a:ext cx="3416601" cy="1801481"/>
          </a:xfrm>
          <a:prstGeom prst="rect">
            <a:avLst/>
          </a:prstGeom>
        </p:spPr>
      </p:pic>
      <p:pic>
        <p:nvPicPr>
          <p:cNvPr id="10" name="Picture 9" descr="http://assets.manchester.ac.uk/corporate/images/design/logo-university-of-manchester.png">
            <a:extLst>
              <a:ext uri="{FF2B5EF4-FFF2-40B4-BE49-F238E27FC236}">
                <a16:creationId xmlns:a16="http://schemas.microsoft.com/office/drawing/2014/main" id="{757420BA-0A10-4F46-8ABA-5866A6065675}"/>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5470263" y="1786462"/>
            <a:ext cx="1117350" cy="404339"/>
          </a:xfrm>
          <a:prstGeom prst="rect">
            <a:avLst/>
          </a:prstGeom>
          <a:noFill/>
          <a:ln>
            <a:noFill/>
          </a:ln>
        </p:spPr>
      </p:pic>
      <p:pic>
        <p:nvPicPr>
          <p:cNvPr id="4" name="Picture 2" descr="02-b">
            <a:extLst>
              <a:ext uri="{FF2B5EF4-FFF2-40B4-BE49-F238E27FC236}">
                <a16:creationId xmlns:a16="http://schemas.microsoft.com/office/drawing/2014/main" id="{61174DD4-D3F7-2AA3-4E48-3AE7DDB711D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11691"/>
          <a:stretch/>
        </p:blipFill>
        <p:spPr bwMode="auto">
          <a:xfrm>
            <a:off x="8039886" y="2872177"/>
            <a:ext cx="3397177" cy="225001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03511A4-4CF6-8CB2-A953-E75069E9961F}"/>
              </a:ext>
            </a:extLst>
          </p:cNvPr>
          <p:cNvSpPr txBox="1"/>
          <p:nvPr/>
        </p:nvSpPr>
        <p:spPr>
          <a:xfrm>
            <a:off x="8413010" y="5093066"/>
            <a:ext cx="2650928" cy="207749"/>
          </a:xfrm>
          <a:prstGeom prst="rect">
            <a:avLst/>
          </a:prstGeom>
          <a:noFill/>
        </p:spPr>
        <p:txBody>
          <a:bodyPr wrap="square" rtlCol="0">
            <a:spAutoFit/>
          </a:bodyPr>
          <a:lstStyle/>
          <a:p>
            <a:pPr algn="ctr"/>
            <a:r>
              <a:rPr lang="en-GB" sz="750">
                <a:solidFill>
                  <a:schemeClr val="tx2"/>
                </a:solidFill>
              </a:rPr>
              <a:t>Credit: Nanyang Technical University</a:t>
            </a:r>
          </a:p>
        </p:txBody>
      </p:sp>
      <p:pic>
        <p:nvPicPr>
          <p:cNvPr id="20" name="Picture 19">
            <a:extLst>
              <a:ext uri="{FF2B5EF4-FFF2-40B4-BE49-F238E27FC236}">
                <a16:creationId xmlns:a16="http://schemas.microsoft.com/office/drawing/2014/main" id="{EACDEEEE-96CE-E9AF-DB97-F261088AEF27}"/>
              </a:ext>
            </a:extLst>
          </p:cNvPr>
          <p:cNvPicPr>
            <a:picLocks noChangeAspect="1"/>
          </p:cNvPicPr>
          <p:nvPr/>
        </p:nvPicPr>
        <p:blipFill>
          <a:blip r:embed="rId11"/>
          <a:stretch>
            <a:fillRect/>
          </a:stretch>
        </p:blipFill>
        <p:spPr>
          <a:xfrm>
            <a:off x="354502" y="3360181"/>
            <a:ext cx="5220429" cy="2486372"/>
          </a:xfrm>
          <a:prstGeom prst="rect">
            <a:avLst/>
          </a:prstGeom>
        </p:spPr>
      </p:pic>
      <p:sp>
        <p:nvSpPr>
          <p:cNvPr id="8" name="Rectangle 7">
            <a:extLst>
              <a:ext uri="{FF2B5EF4-FFF2-40B4-BE49-F238E27FC236}">
                <a16:creationId xmlns:a16="http://schemas.microsoft.com/office/drawing/2014/main" id="{58C42E19-28A2-9C2A-7EB2-EFCDFEC0836B}"/>
              </a:ext>
            </a:extLst>
          </p:cNvPr>
          <p:cNvSpPr/>
          <p:nvPr/>
        </p:nvSpPr>
        <p:spPr bwMode="auto">
          <a:xfrm>
            <a:off x="3121137" y="3141948"/>
            <a:ext cx="3001006" cy="273060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latin typeface="Arial" pitchFamily="34" charset="0"/>
              <a:ea typeface="ヒラギノ角ゴ Pro W3" pitchFamily="28" charset="-128"/>
            </a:endParaRPr>
          </a:p>
        </p:txBody>
      </p:sp>
    </p:spTree>
    <p:extLst>
      <p:ext uri="{BB962C8B-B14F-4D97-AF65-F5344CB8AC3E}">
        <p14:creationId xmlns:p14="http://schemas.microsoft.com/office/powerpoint/2010/main" val="71411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307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07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07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0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19" grpId="0"/>
      <p:bldP spid="3" grpId="0"/>
      <p:bldP spid="7" grpId="0"/>
      <p:bldP spid="11" grpId="0"/>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Present: Applying Metrology</a:t>
            </a:r>
          </a:p>
        </p:txBody>
      </p:sp>
      <p:sp>
        <p:nvSpPr>
          <p:cNvPr id="3" name="Content Placeholder 2">
            <a:extLst>
              <a:ext uri="{FF2B5EF4-FFF2-40B4-BE49-F238E27FC236}">
                <a16:creationId xmlns:a16="http://schemas.microsoft.com/office/drawing/2014/main" id="{C7B6B8BF-A771-4011-B609-85203F52785D}"/>
              </a:ext>
            </a:extLst>
          </p:cNvPr>
          <p:cNvSpPr>
            <a:spLocks noGrp="1"/>
          </p:cNvSpPr>
          <p:nvPr>
            <p:ph idx="1"/>
          </p:nvPr>
        </p:nvSpPr>
        <p:spPr>
          <a:xfrm>
            <a:off x="371475" y="1537301"/>
            <a:ext cx="11449050" cy="4303713"/>
          </a:xfrm>
        </p:spPr>
        <p:txBody>
          <a:bodyPr vert="horz" lIns="0" tIns="0" rIns="0" bIns="0" rtlCol="0" anchor="t">
            <a:normAutofit/>
          </a:bodyPr>
          <a:lstStyle/>
          <a:p>
            <a:r>
              <a:rPr lang="en-GB" sz="1800"/>
              <a:t>Require accurate and precise measurements and confidence in data</a:t>
            </a:r>
            <a:endParaRPr lang="en-US"/>
          </a:p>
          <a:p>
            <a:r>
              <a:rPr lang="en-GB" sz="1800"/>
              <a:t>Metrology enables industry and innovation</a:t>
            </a:r>
            <a:endParaRPr lang="en-US"/>
          </a:p>
          <a:p>
            <a:r>
              <a:rPr lang="en-GB" sz="1800"/>
              <a:t>International standards are key to new materials </a:t>
            </a:r>
          </a:p>
          <a:p>
            <a:pPr lvl="1"/>
            <a:r>
              <a:rPr lang="en-GB" sz="1800"/>
              <a:t>Require international validation!</a:t>
            </a:r>
          </a:p>
          <a:p>
            <a:endParaRPr lang="en-GB" sz="1800"/>
          </a:p>
        </p:txBody>
      </p:sp>
      <p:pic>
        <p:nvPicPr>
          <p:cNvPr id="4" name="Picture 3"/>
          <p:cNvPicPr>
            <a:picLocks noChangeAspect="1"/>
          </p:cNvPicPr>
          <p:nvPr/>
        </p:nvPicPr>
        <p:blipFill>
          <a:blip r:embed="rId4"/>
          <a:stretch>
            <a:fillRect/>
          </a:stretch>
        </p:blipFill>
        <p:spPr>
          <a:xfrm>
            <a:off x="7639994" y="1111408"/>
            <a:ext cx="3544548" cy="3021664"/>
          </a:xfrm>
          <a:prstGeom prst="rect">
            <a:avLst/>
          </a:prstGeom>
        </p:spPr>
      </p:pic>
      <p:sp>
        <p:nvSpPr>
          <p:cNvPr id="5" name="Arrow: Left 4">
            <a:extLst>
              <a:ext uri="{FF2B5EF4-FFF2-40B4-BE49-F238E27FC236}">
                <a16:creationId xmlns:a16="http://schemas.microsoft.com/office/drawing/2014/main" id="{48F4D164-4489-4A98-B47A-C98A816873D9}"/>
              </a:ext>
            </a:extLst>
          </p:cNvPr>
          <p:cNvSpPr/>
          <p:nvPr/>
        </p:nvSpPr>
        <p:spPr bwMode="auto">
          <a:xfrm>
            <a:off x="9918438" y="1304787"/>
            <a:ext cx="703488" cy="470850"/>
          </a:xfrm>
          <a:prstGeom prst="leftArrow">
            <a:avLst/>
          </a:prstGeom>
          <a:solidFill>
            <a:srgbClr val="FF0000"/>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latin typeface="Arial" pitchFamily="34" charset="0"/>
              <a:ea typeface="ヒラギノ角ゴ Pro W3" pitchFamily="28" charset="-128"/>
            </a:endParaRPr>
          </a:p>
        </p:txBody>
      </p:sp>
      <p:pic>
        <p:nvPicPr>
          <p:cNvPr id="6" name="Picture 5">
            <a:extLst>
              <a:ext uri="{FF2B5EF4-FFF2-40B4-BE49-F238E27FC236}">
                <a16:creationId xmlns:a16="http://schemas.microsoft.com/office/drawing/2014/main" id="{3D156CBA-9E67-4902-C09C-F484EC15E3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091" y="3270858"/>
            <a:ext cx="2475425" cy="3512045"/>
          </a:xfrm>
          <a:prstGeom prst="rect">
            <a:avLst/>
          </a:prstGeom>
        </p:spPr>
      </p:pic>
      <p:pic>
        <p:nvPicPr>
          <p:cNvPr id="7" name="Picture 6" descr="http://assets.manchester.ac.uk/corporate/images/design/logo-university-of-manchester.png">
            <a:extLst>
              <a:ext uri="{FF2B5EF4-FFF2-40B4-BE49-F238E27FC236}">
                <a16:creationId xmlns:a16="http://schemas.microsoft.com/office/drawing/2014/main" id="{187A716E-4589-E8B9-78D6-147F6416E46D}"/>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563516" y="3968785"/>
            <a:ext cx="1306735" cy="550871"/>
          </a:xfrm>
          <a:prstGeom prst="rect">
            <a:avLst/>
          </a:prstGeom>
          <a:noFill/>
          <a:ln>
            <a:noFill/>
          </a:ln>
        </p:spPr>
      </p:pic>
      <p:sp>
        <p:nvSpPr>
          <p:cNvPr id="8" name="Star: 10 Points 7">
            <a:extLst>
              <a:ext uri="{FF2B5EF4-FFF2-40B4-BE49-F238E27FC236}">
                <a16:creationId xmlns:a16="http://schemas.microsoft.com/office/drawing/2014/main" id="{187DDB1F-472D-74DF-F5BA-BDB1F71CD4C8}"/>
              </a:ext>
            </a:extLst>
          </p:cNvPr>
          <p:cNvSpPr/>
          <p:nvPr/>
        </p:nvSpPr>
        <p:spPr bwMode="auto">
          <a:xfrm>
            <a:off x="2209414" y="4899197"/>
            <a:ext cx="1475618" cy="1367709"/>
          </a:xfrm>
          <a:prstGeom prst="star10">
            <a:avLst/>
          </a:prstGeom>
          <a:solidFill>
            <a:schemeClr val="accent5"/>
          </a:solidFill>
          <a:ln w="9525" cap="flat" cmpd="sng" algn="ctr">
            <a:solidFill>
              <a:schemeClr val="accent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GB" sz="1400">
                <a:latin typeface="Arial" pitchFamily="34" charset="0"/>
                <a:ea typeface="ヒラギノ角ゴ Pro W3" pitchFamily="28" charset="-128"/>
              </a:rPr>
              <a:t>£60M</a:t>
            </a:r>
          </a:p>
          <a:p>
            <a:pPr algn="ctr" eaLnBrk="0" fontAlgn="base" hangingPunct="0">
              <a:spcBef>
                <a:spcPct val="0"/>
              </a:spcBef>
              <a:spcAft>
                <a:spcPct val="0"/>
              </a:spcAft>
            </a:pPr>
            <a:r>
              <a:rPr lang="en-GB" sz="1400">
                <a:latin typeface="Arial" pitchFamily="34" charset="0"/>
                <a:ea typeface="ヒラギノ角ゴ Pro W3" pitchFamily="28" charset="-128"/>
              </a:rPr>
              <a:t>private investment</a:t>
            </a:r>
          </a:p>
        </p:txBody>
      </p:sp>
      <p:sp>
        <p:nvSpPr>
          <p:cNvPr id="9" name="Content Placeholder 2">
            <a:extLst>
              <a:ext uri="{FF2B5EF4-FFF2-40B4-BE49-F238E27FC236}">
                <a16:creationId xmlns:a16="http://schemas.microsoft.com/office/drawing/2014/main" id="{78D6A207-BDCC-EDA4-511C-F30341383775}"/>
              </a:ext>
            </a:extLst>
          </p:cNvPr>
          <p:cNvSpPr txBox="1">
            <a:spLocks/>
          </p:cNvSpPr>
          <p:nvPr/>
        </p:nvSpPr>
        <p:spPr>
          <a:xfrm>
            <a:off x="4907425" y="4328613"/>
            <a:ext cx="7196483" cy="2369899"/>
          </a:xfrm>
          <a:prstGeom prst="rect">
            <a:avLst/>
          </a:prstGeom>
        </p:spPr>
        <p:txBody>
          <a:bodyPr>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t>Good practice guide (GPG) series released by NPL</a:t>
            </a:r>
          </a:p>
          <a:p>
            <a:pPr lvl="1"/>
            <a:r>
              <a:rPr lang="en-GB" sz="1800"/>
              <a:t>Rapid dissemination to industry</a:t>
            </a:r>
          </a:p>
          <a:p>
            <a:r>
              <a:rPr lang="en-GB" sz="1800"/>
              <a:t>International standards developed allowing supply chains to compare materials available</a:t>
            </a:r>
          </a:p>
          <a:p>
            <a:r>
              <a:rPr lang="en-GB" sz="1800"/>
              <a:t>Provides UK industry with economic advantage</a:t>
            </a:r>
          </a:p>
          <a:p>
            <a:r>
              <a:rPr lang="en-GB" sz="1800"/>
              <a:t>UK GDP growth and skilled jobs</a:t>
            </a:r>
          </a:p>
        </p:txBody>
      </p:sp>
      <p:pic>
        <p:nvPicPr>
          <p:cNvPr id="10" name="Picture 9">
            <a:extLst>
              <a:ext uri="{FF2B5EF4-FFF2-40B4-BE49-F238E27FC236}">
                <a16:creationId xmlns:a16="http://schemas.microsoft.com/office/drawing/2014/main" id="{326A43A8-7086-22DD-7E97-5CE5BEE7551E}"/>
              </a:ext>
            </a:extLst>
          </p:cNvPr>
          <p:cNvPicPr>
            <a:picLocks noChangeAspect="1"/>
          </p:cNvPicPr>
          <p:nvPr/>
        </p:nvPicPr>
        <p:blipFill>
          <a:blip r:embed="rId7"/>
          <a:srcRect l="-2199" r="-741" b="13333"/>
          <a:stretch>
            <a:fillRect/>
          </a:stretch>
        </p:blipFill>
        <p:spPr>
          <a:xfrm>
            <a:off x="8936428" y="1686561"/>
            <a:ext cx="933973" cy="175242"/>
          </a:xfrm>
          <a:prstGeom prst="rect">
            <a:avLst/>
          </a:prstGeom>
        </p:spPr>
      </p:pic>
    </p:spTree>
    <p:extLst>
      <p:ext uri="{BB962C8B-B14F-4D97-AF65-F5344CB8AC3E}">
        <p14:creationId xmlns:p14="http://schemas.microsoft.com/office/powerpoint/2010/main" val="3127647510"/>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F7FB007-A62C-4695-389A-0B29B934AD45}"/>
              </a:ext>
            </a:extLst>
          </p:cNvPr>
          <p:cNvPicPr>
            <a:picLocks noChangeAspect="1"/>
          </p:cNvPicPr>
          <p:nvPr/>
        </p:nvPicPr>
        <p:blipFill>
          <a:blip r:embed="rId3"/>
          <a:stretch>
            <a:fillRect/>
          </a:stretch>
        </p:blipFill>
        <p:spPr>
          <a:xfrm>
            <a:off x="301973" y="1734815"/>
            <a:ext cx="3974710" cy="3388369"/>
          </a:xfrm>
          <a:prstGeom prst="rect">
            <a:avLst/>
          </a:prstGeom>
        </p:spPr>
      </p:pic>
      <p:pic>
        <p:nvPicPr>
          <p:cNvPr id="18" name="Picture 2" descr="Aerial view of industrial area interwoven with a network of structures, machinery, and infrastructure, complex of industrial activity Aerial view of industrial area interwoven with a network of structures, machinery, and infrastructure, complex of industrial activity factory exterior stock pictures, royalty-free photos &amp; images">
            <a:extLst>
              <a:ext uri="{FF2B5EF4-FFF2-40B4-BE49-F238E27FC236}">
                <a16:creationId xmlns:a16="http://schemas.microsoft.com/office/drawing/2014/main" id="{21018171-ABAE-FF0A-A401-955DAAC9C6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3503" y="1137383"/>
            <a:ext cx="3974711" cy="298103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C8688F7-45AC-4B4A-BCCE-9F1BF83D20DB}"/>
              </a:ext>
            </a:extLst>
          </p:cNvPr>
          <p:cNvSpPr>
            <a:spLocks noGrp="1"/>
          </p:cNvSpPr>
          <p:nvPr>
            <p:ph type="title"/>
          </p:nvPr>
        </p:nvSpPr>
        <p:spPr/>
        <p:txBody>
          <a:bodyPr/>
          <a:lstStyle/>
          <a:p>
            <a:r>
              <a:rPr lang="en-GB" sz="3200"/>
              <a:t>Future: Quality Control at Scale</a:t>
            </a:r>
          </a:p>
        </p:txBody>
      </p:sp>
      <p:sp>
        <p:nvSpPr>
          <p:cNvPr id="6" name="Slide Number Placeholder 5">
            <a:extLst>
              <a:ext uri="{FF2B5EF4-FFF2-40B4-BE49-F238E27FC236}">
                <a16:creationId xmlns:a16="http://schemas.microsoft.com/office/drawing/2014/main" id="{3236C02F-E0BC-43FF-8EFC-5EF9E6F817C4}"/>
              </a:ext>
            </a:extLst>
          </p:cNvPr>
          <p:cNvSpPr>
            <a:spLocks noGrp="1"/>
          </p:cNvSpPr>
          <p:nvPr>
            <p:ph type="sldNum" sz="quarter" idx="12"/>
          </p:nvPr>
        </p:nvSpPr>
        <p:spPr/>
        <p:txBody>
          <a:bodyPr/>
          <a:lstStyle/>
          <a:p>
            <a:fld id="{E0F66305-90B3-104F-BE5E-085D9E31339C}" type="slidenum">
              <a:rPr lang="en-US" smtClean="0"/>
              <a:t>13</a:t>
            </a:fld>
            <a:endParaRPr lang="en-US"/>
          </a:p>
        </p:txBody>
      </p:sp>
      <p:sp>
        <p:nvSpPr>
          <p:cNvPr id="4" name="Star: 10 Points 3">
            <a:extLst>
              <a:ext uri="{FF2B5EF4-FFF2-40B4-BE49-F238E27FC236}">
                <a16:creationId xmlns:a16="http://schemas.microsoft.com/office/drawing/2014/main" id="{F8DFA2BA-E15F-F889-752E-209D9273E240}"/>
              </a:ext>
            </a:extLst>
          </p:cNvPr>
          <p:cNvSpPr/>
          <p:nvPr/>
        </p:nvSpPr>
        <p:spPr bwMode="auto">
          <a:xfrm>
            <a:off x="3666367" y="1137383"/>
            <a:ext cx="1626143" cy="1271601"/>
          </a:xfrm>
          <a:prstGeom prst="star10">
            <a:avLst/>
          </a:prstGeom>
          <a:solidFill>
            <a:schemeClr val="accent5"/>
          </a:solidFill>
          <a:ln w="9525" cap="flat" cmpd="sng" algn="ctr">
            <a:solidFill>
              <a:schemeClr val="accent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GB" sz="1400">
                <a:latin typeface="Arial" pitchFamily="34" charset="0"/>
                <a:ea typeface="ヒラギノ角ゴ Pro W3" pitchFamily="28" charset="-128"/>
              </a:rPr>
              <a:t>Reducing 30% of costs</a:t>
            </a:r>
          </a:p>
        </p:txBody>
      </p:sp>
      <p:sp>
        <p:nvSpPr>
          <p:cNvPr id="7" name="Arrow: Left 6">
            <a:extLst>
              <a:ext uri="{FF2B5EF4-FFF2-40B4-BE49-F238E27FC236}">
                <a16:creationId xmlns:a16="http://schemas.microsoft.com/office/drawing/2014/main" id="{20A2C106-EA70-462B-B57B-8FE31D24DC63}"/>
              </a:ext>
            </a:extLst>
          </p:cNvPr>
          <p:cNvSpPr/>
          <p:nvPr/>
        </p:nvSpPr>
        <p:spPr bwMode="auto">
          <a:xfrm>
            <a:off x="4226456" y="4270664"/>
            <a:ext cx="1126159" cy="676390"/>
          </a:xfrm>
          <a:prstGeom prst="leftArrow">
            <a:avLst/>
          </a:prstGeom>
          <a:solidFill>
            <a:srgbClr val="FF0000"/>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latin typeface="Arial" pitchFamily="34" charset="0"/>
              <a:ea typeface="ヒラギノ角ゴ Pro W3" pitchFamily="28" charset="-128"/>
            </a:endParaRPr>
          </a:p>
        </p:txBody>
      </p:sp>
      <p:pic>
        <p:nvPicPr>
          <p:cNvPr id="15" name="Picture 14">
            <a:extLst>
              <a:ext uri="{FF2B5EF4-FFF2-40B4-BE49-F238E27FC236}">
                <a16:creationId xmlns:a16="http://schemas.microsoft.com/office/drawing/2014/main" id="{34483D80-9300-8DE8-2FA4-72855025BAA5}"/>
              </a:ext>
            </a:extLst>
          </p:cNvPr>
          <p:cNvPicPr>
            <a:picLocks noChangeAspect="1"/>
          </p:cNvPicPr>
          <p:nvPr/>
        </p:nvPicPr>
        <p:blipFill>
          <a:blip r:embed="rId5"/>
          <a:stretch>
            <a:fillRect/>
          </a:stretch>
        </p:blipFill>
        <p:spPr>
          <a:xfrm>
            <a:off x="9079433" y="2357737"/>
            <a:ext cx="2998146" cy="4239854"/>
          </a:xfrm>
          <a:prstGeom prst="rect">
            <a:avLst/>
          </a:prstGeom>
        </p:spPr>
      </p:pic>
      <p:pic>
        <p:nvPicPr>
          <p:cNvPr id="19" name="Picture 18">
            <a:extLst>
              <a:ext uri="{FF2B5EF4-FFF2-40B4-BE49-F238E27FC236}">
                <a16:creationId xmlns:a16="http://schemas.microsoft.com/office/drawing/2014/main" id="{55A6A195-AAAA-06BD-B25A-E87415B6E734}"/>
              </a:ext>
            </a:extLst>
          </p:cNvPr>
          <p:cNvPicPr>
            <a:picLocks noChangeAspect="1"/>
          </p:cNvPicPr>
          <p:nvPr/>
        </p:nvPicPr>
        <p:blipFill>
          <a:blip r:embed="rId6"/>
          <a:stretch>
            <a:fillRect/>
          </a:stretch>
        </p:blipFill>
        <p:spPr>
          <a:xfrm>
            <a:off x="5974412" y="4270664"/>
            <a:ext cx="2527231" cy="2366772"/>
          </a:xfrm>
          <a:prstGeom prst="rect">
            <a:avLst/>
          </a:prstGeom>
        </p:spPr>
      </p:pic>
      <p:pic>
        <p:nvPicPr>
          <p:cNvPr id="3" name="Picture 2">
            <a:extLst>
              <a:ext uri="{FF2B5EF4-FFF2-40B4-BE49-F238E27FC236}">
                <a16:creationId xmlns:a16="http://schemas.microsoft.com/office/drawing/2014/main" id="{D0083071-64C6-068D-3D72-AF482CA83EA5}"/>
              </a:ext>
            </a:extLst>
          </p:cNvPr>
          <p:cNvPicPr>
            <a:picLocks noChangeAspect="1"/>
          </p:cNvPicPr>
          <p:nvPr/>
        </p:nvPicPr>
        <p:blipFill>
          <a:blip r:embed="rId7"/>
          <a:srcRect l="-2199" r="-741" b="13333"/>
          <a:stretch>
            <a:fillRect/>
          </a:stretch>
        </p:blipFill>
        <p:spPr>
          <a:xfrm>
            <a:off x="1822341" y="2357737"/>
            <a:ext cx="933973" cy="175242"/>
          </a:xfrm>
          <a:prstGeom prst="rect">
            <a:avLst/>
          </a:prstGeom>
        </p:spPr>
      </p:pic>
    </p:spTree>
    <p:extLst>
      <p:ext uri="{BB962C8B-B14F-4D97-AF65-F5344CB8AC3E}">
        <p14:creationId xmlns:p14="http://schemas.microsoft.com/office/powerpoint/2010/main" val="4043467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F8C76-054B-00C7-3C90-A5171DDBF5A4}"/>
              </a:ext>
            </a:extLst>
          </p:cNvPr>
          <p:cNvSpPr>
            <a:spLocks noGrp="1"/>
          </p:cNvSpPr>
          <p:nvPr>
            <p:ph type="title"/>
          </p:nvPr>
        </p:nvSpPr>
        <p:spPr/>
        <p:txBody>
          <a:bodyPr>
            <a:normAutofit fontScale="90000"/>
          </a:bodyPr>
          <a:lstStyle/>
          <a:p>
            <a:br>
              <a:rPr lang="en-GB"/>
            </a:br>
            <a:br>
              <a:rPr lang="en-GB"/>
            </a:br>
            <a:br>
              <a:rPr lang="en-GB"/>
            </a:br>
            <a:br>
              <a:rPr lang="en-GB"/>
            </a:br>
            <a:r>
              <a:rPr lang="en-GB" sz="5400">
                <a:solidFill>
                  <a:schemeClr val="bg1"/>
                </a:solidFill>
                <a:latin typeface="Arial" panose="020B0604020202020204" pitchFamily="34" charset="0"/>
                <a:cs typeface="Arial" panose="020B0604020202020204" pitchFamily="34" charset="0"/>
              </a:rPr>
              <a:t>Radiotherapy: Shaping Patient Dose Accuracy</a:t>
            </a:r>
            <a:endParaRPr lang="en-GB"/>
          </a:p>
        </p:txBody>
      </p:sp>
      <p:sp>
        <p:nvSpPr>
          <p:cNvPr id="3" name="Text Placeholder 2">
            <a:extLst>
              <a:ext uri="{FF2B5EF4-FFF2-40B4-BE49-F238E27FC236}">
                <a16:creationId xmlns:a16="http://schemas.microsoft.com/office/drawing/2014/main" id="{59959FDD-A1CF-713D-3E0E-677A956107EA}"/>
              </a:ext>
            </a:extLst>
          </p:cNvPr>
          <p:cNvSpPr>
            <a:spLocks noGrp="1"/>
          </p:cNvSpPr>
          <p:nvPr>
            <p:ph type="body" idx="1"/>
          </p:nvPr>
        </p:nvSpPr>
        <p:spPr/>
        <p:txBody>
          <a:bodyPr vert="horz" lIns="0" tIns="0" rIns="0" bIns="0" rtlCol="0" anchor="t">
            <a:normAutofit/>
          </a:bodyPr>
          <a:lstStyle/>
          <a:p>
            <a:r>
              <a:rPr lang="en-GB"/>
              <a:t>Dr Ana Lourenço</a:t>
            </a:r>
          </a:p>
          <a:p>
            <a:r>
              <a:rPr lang="en-GB"/>
              <a:t>Principal Scientist in Radiotherapy and Radiation Dosimetry, National Physical Laboratory</a:t>
            </a:r>
            <a:endParaRPr lang="en-US"/>
          </a:p>
        </p:txBody>
      </p:sp>
    </p:spTree>
    <p:extLst>
      <p:ext uri="{BB962C8B-B14F-4D97-AF65-F5344CB8AC3E}">
        <p14:creationId xmlns:p14="http://schemas.microsoft.com/office/powerpoint/2010/main" val="3928674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D1BFC7D-61C2-88DD-1405-A7DFC90A9C60}"/>
              </a:ext>
            </a:extLst>
          </p:cNvPr>
          <p:cNvSpPr>
            <a:spLocks noGrp="1"/>
          </p:cNvSpPr>
          <p:nvPr>
            <p:ph idx="1"/>
          </p:nvPr>
        </p:nvSpPr>
        <p:spPr>
          <a:xfrm>
            <a:off x="371476" y="718605"/>
            <a:ext cx="11449050" cy="760499"/>
          </a:xfrm>
        </p:spPr>
        <p:txBody>
          <a:bodyPr vert="horz" lIns="0" tIns="0" rIns="0" bIns="0" rtlCol="0" anchor="t">
            <a:normAutofit/>
          </a:bodyPr>
          <a:lstStyle/>
          <a:p>
            <a:pPr marL="0" indent="0">
              <a:lnSpc>
                <a:spcPct val="100000"/>
              </a:lnSpc>
              <a:spcBef>
                <a:spcPts val="0"/>
              </a:spcBef>
              <a:spcAft>
                <a:spcPts val="500"/>
              </a:spcAft>
              <a:buNone/>
            </a:pPr>
            <a:r>
              <a:rPr lang="en-GB" sz="2000" b="1" i="1">
                <a:ea typeface="+mn-lt"/>
                <a:cs typeface="+mn-lt"/>
              </a:rPr>
              <a:t>1 in 2 of us will face cancer in our lifetime</a:t>
            </a:r>
          </a:p>
          <a:p>
            <a:pPr marL="0" indent="0">
              <a:lnSpc>
                <a:spcPct val="100000"/>
              </a:lnSpc>
              <a:spcBef>
                <a:spcPts val="0"/>
              </a:spcBef>
              <a:spcAft>
                <a:spcPts val="500"/>
              </a:spcAft>
              <a:buNone/>
            </a:pPr>
            <a:r>
              <a:rPr lang="en-GB" sz="2000" b="1" i="1">
                <a:ea typeface="+mn-lt"/>
                <a:cs typeface="+mn-lt"/>
              </a:rPr>
              <a:t>50% of cancer patients rely on radiotherapy - it amounts just 5% of the NHS cancer budget</a:t>
            </a:r>
          </a:p>
          <a:p>
            <a:pPr lvl="1">
              <a:lnSpc>
                <a:spcPct val="100000"/>
              </a:lnSpc>
            </a:pPr>
            <a:endParaRPr lang="en-GB" sz="1700" b="1" i="1">
              <a:ea typeface="+mn-lt"/>
              <a:cs typeface="+mn-lt"/>
            </a:endParaRPr>
          </a:p>
          <a:p>
            <a:pPr marL="0" indent="0">
              <a:lnSpc>
                <a:spcPct val="100000"/>
              </a:lnSpc>
              <a:buNone/>
            </a:pPr>
            <a:endParaRPr lang="en-GB" sz="2000">
              <a:cs typeface="Arial" panose="020B0604020202020204"/>
            </a:endParaRPr>
          </a:p>
          <a:p>
            <a:endParaRPr lang="en-GB">
              <a:cs typeface="Arial"/>
            </a:endParaRPr>
          </a:p>
        </p:txBody>
      </p:sp>
      <p:pic>
        <p:nvPicPr>
          <p:cNvPr id="3" name="Picture 2" descr="A group of people posing for a photo&#10;&#10;AI-generated content may be incorrect.">
            <a:extLst>
              <a:ext uri="{FF2B5EF4-FFF2-40B4-BE49-F238E27FC236}">
                <a16:creationId xmlns:a16="http://schemas.microsoft.com/office/drawing/2014/main" id="{DD17B373-E923-DBF7-DB59-069F45C00B2A}"/>
              </a:ext>
            </a:extLst>
          </p:cNvPr>
          <p:cNvPicPr>
            <a:picLocks noChangeAspect="1"/>
          </p:cNvPicPr>
          <p:nvPr/>
        </p:nvPicPr>
        <p:blipFill>
          <a:blip r:embed="rId3"/>
          <a:stretch>
            <a:fillRect/>
          </a:stretch>
        </p:blipFill>
        <p:spPr>
          <a:xfrm>
            <a:off x="159422" y="1936398"/>
            <a:ext cx="4390097" cy="2790653"/>
          </a:xfrm>
          <a:prstGeom prst="rect">
            <a:avLst/>
          </a:prstGeom>
        </p:spPr>
      </p:pic>
      <p:sp>
        <p:nvSpPr>
          <p:cNvPr id="4" name="TextBox 3">
            <a:extLst>
              <a:ext uri="{FF2B5EF4-FFF2-40B4-BE49-F238E27FC236}">
                <a16:creationId xmlns:a16="http://schemas.microsoft.com/office/drawing/2014/main" id="{8A45693C-FEB8-F50C-BCF5-15078AC008A3}"/>
              </a:ext>
            </a:extLst>
          </p:cNvPr>
          <p:cNvSpPr txBox="1"/>
          <p:nvPr/>
        </p:nvSpPr>
        <p:spPr>
          <a:xfrm>
            <a:off x="484038" y="5126072"/>
            <a:ext cx="3740863" cy="615553"/>
          </a:xfrm>
          <a:prstGeom prst="rect">
            <a:avLst/>
          </a:prstGeom>
          <a:noFill/>
        </p:spPr>
        <p:txBody>
          <a:bodyPr wrap="square" rtlCol="0">
            <a:spAutoFit/>
          </a:bodyPr>
          <a:lstStyle/>
          <a:p>
            <a:pPr algn="ctr"/>
            <a:r>
              <a:rPr lang="en-GB" sz="1700">
                <a:solidFill>
                  <a:schemeClr val="tx2"/>
                </a:solidFill>
              </a:rPr>
              <a:t>1913: NPL measured radiation based on simple methods</a:t>
            </a:r>
          </a:p>
        </p:txBody>
      </p:sp>
      <p:sp>
        <p:nvSpPr>
          <p:cNvPr id="5" name="TextBox 4">
            <a:extLst>
              <a:ext uri="{FF2B5EF4-FFF2-40B4-BE49-F238E27FC236}">
                <a16:creationId xmlns:a16="http://schemas.microsoft.com/office/drawing/2014/main" id="{1FD04488-C1EB-5E04-3F54-4CE3F7C80F65}"/>
              </a:ext>
            </a:extLst>
          </p:cNvPr>
          <p:cNvSpPr txBox="1"/>
          <p:nvPr/>
        </p:nvSpPr>
        <p:spPr>
          <a:xfrm>
            <a:off x="4816313" y="2859613"/>
            <a:ext cx="2559371" cy="1138773"/>
          </a:xfrm>
          <a:prstGeom prst="rect">
            <a:avLst/>
          </a:prstGeom>
          <a:noFill/>
          <a:ln w="38100">
            <a:solidFill>
              <a:schemeClr val="accent4"/>
            </a:solidFill>
          </a:ln>
        </p:spPr>
        <p:txBody>
          <a:bodyPr wrap="square">
            <a:spAutoFit/>
          </a:bodyPr>
          <a:lstStyle/>
          <a:p>
            <a:pPr algn="ctr"/>
            <a:r>
              <a:rPr lang="en-GB" sz="1700" b="1">
                <a:solidFill>
                  <a:schemeClr val="tx2"/>
                </a:solidFill>
                <a:latin typeface="Arial" panose="020B0604020202020204" pitchFamily="34" charset="0"/>
                <a:cs typeface="Arial" panose="020B0604020202020204" pitchFamily="34" charset="0"/>
              </a:rPr>
              <a:t>Effective, safe cancer care, with better outcomes, </a:t>
            </a:r>
            <a:r>
              <a:rPr lang="en-GB" sz="1700">
                <a:solidFill>
                  <a:schemeClr val="tx2"/>
                </a:solidFill>
                <a:latin typeface="Arial" panose="020B0604020202020204" pitchFamily="34" charset="0"/>
                <a:cs typeface="Arial" panose="020B0604020202020204" pitchFamily="34" charset="0"/>
              </a:rPr>
              <a:t>starts with the right radiation dose</a:t>
            </a:r>
          </a:p>
        </p:txBody>
      </p:sp>
      <p:sp>
        <p:nvSpPr>
          <p:cNvPr id="6" name="TextBox 5">
            <a:extLst>
              <a:ext uri="{FF2B5EF4-FFF2-40B4-BE49-F238E27FC236}">
                <a16:creationId xmlns:a16="http://schemas.microsoft.com/office/drawing/2014/main" id="{FF9252F2-2EC3-7B66-EC07-7FB53C505E76}"/>
              </a:ext>
            </a:extLst>
          </p:cNvPr>
          <p:cNvSpPr txBox="1"/>
          <p:nvPr/>
        </p:nvSpPr>
        <p:spPr>
          <a:xfrm>
            <a:off x="4924751" y="4995268"/>
            <a:ext cx="2342496" cy="877163"/>
          </a:xfrm>
          <a:prstGeom prst="rect">
            <a:avLst/>
          </a:prstGeom>
          <a:noFill/>
          <a:ln w="38100">
            <a:solidFill>
              <a:schemeClr val="accent4"/>
            </a:solidFill>
          </a:ln>
        </p:spPr>
        <p:txBody>
          <a:bodyPr wrap="square">
            <a:spAutoFit/>
          </a:bodyPr>
          <a:lstStyle/>
          <a:p>
            <a:pPr algn="ctr"/>
            <a:r>
              <a:rPr lang="en-GB" sz="1700">
                <a:solidFill>
                  <a:schemeClr val="tx2"/>
                </a:solidFill>
                <a:latin typeface="Arial" panose="020B0604020202020204" pitchFamily="34" charset="0"/>
                <a:cs typeface="Arial" panose="020B0604020202020204" pitchFamily="34" charset="0"/>
              </a:rPr>
              <a:t>Trusted, world-leading </a:t>
            </a:r>
            <a:r>
              <a:rPr lang="en-GB" sz="1700" b="1">
                <a:solidFill>
                  <a:schemeClr val="tx2"/>
                </a:solidFill>
                <a:latin typeface="Arial" panose="020B0604020202020204" pitchFamily="34" charset="0"/>
                <a:cs typeface="Arial" panose="020B0604020202020204" pitchFamily="34" charset="0"/>
              </a:rPr>
              <a:t>MEASUREMENT </a:t>
            </a:r>
            <a:r>
              <a:rPr lang="en-GB" sz="1700">
                <a:solidFill>
                  <a:schemeClr val="tx2"/>
                </a:solidFill>
                <a:latin typeface="Arial" panose="020B0604020202020204" pitchFamily="34" charset="0"/>
                <a:cs typeface="Arial" panose="020B0604020202020204" pitchFamily="34" charset="0"/>
              </a:rPr>
              <a:t>makes it possible</a:t>
            </a:r>
          </a:p>
        </p:txBody>
      </p:sp>
      <p:sp>
        <p:nvSpPr>
          <p:cNvPr id="8" name="Arrow: Right 7">
            <a:extLst>
              <a:ext uri="{FF2B5EF4-FFF2-40B4-BE49-F238E27FC236}">
                <a16:creationId xmlns:a16="http://schemas.microsoft.com/office/drawing/2014/main" id="{3C63929F-78E9-32BF-21B2-178681B77EF7}"/>
              </a:ext>
            </a:extLst>
          </p:cNvPr>
          <p:cNvSpPr/>
          <p:nvPr/>
        </p:nvSpPr>
        <p:spPr>
          <a:xfrm rot="5400000">
            <a:off x="5739690" y="4259472"/>
            <a:ext cx="712619" cy="432330"/>
          </a:xfrm>
          <a:prstGeom prst="rightArrow">
            <a:avLst/>
          </a:prstGeom>
          <a:solidFill>
            <a:srgbClr val="007ACC"/>
          </a:solidFill>
          <a:ln>
            <a:solidFill>
              <a:srgbClr val="007A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EABC79D-BAB3-947A-DF3C-27EE09912708}"/>
              </a:ext>
            </a:extLst>
          </p:cNvPr>
          <p:cNvSpPr txBox="1"/>
          <p:nvPr/>
        </p:nvSpPr>
        <p:spPr>
          <a:xfrm>
            <a:off x="7314103" y="5126072"/>
            <a:ext cx="4718489" cy="615553"/>
          </a:xfrm>
          <a:prstGeom prst="rect">
            <a:avLst/>
          </a:prstGeom>
          <a:noFill/>
        </p:spPr>
        <p:txBody>
          <a:bodyPr wrap="square" rtlCol="0">
            <a:spAutoFit/>
          </a:bodyPr>
          <a:lstStyle/>
          <a:p>
            <a:pPr algn="ctr"/>
            <a:r>
              <a:rPr lang="en-GB" sz="1700">
                <a:solidFill>
                  <a:schemeClr val="tx2"/>
                </a:solidFill>
              </a:rPr>
              <a:t>In 1988, NPL launches the </a:t>
            </a:r>
            <a:r>
              <a:rPr lang="en-GB" sz="1700" b="1">
                <a:solidFill>
                  <a:schemeClr val="tx2"/>
                </a:solidFill>
              </a:rPr>
              <a:t>world’s first </a:t>
            </a:r>
            <a:r>
              <a:rPr lang="en-GB" sz="1700">
                <a:solidFill>
                  <a:schemeClr val="tx2"/>
                </a:solidFill>
              </a:rPr>
              <a:t>calibration service for absorbed radiation dose</a:t>
            </a:r>
          </a:p>
        </p:txBody>
      </p:sp>
      <p:pic>
        <p:nvPicPr>
          <p:cNvPr id="10" name="Picture 9" descr="A person in a blue uniform and a person lying on a bed in a room with a circular ceiling&#10;&#10;AI-generated content may be incorrect.">
            <a:extLst>
              <a:ext uri="{FF2B5EF4-FFF2-40B4-BE49-F238E27FC236}">
                <a16:creationId xmlns:a16="http://schemas.microsoft.com/office/drawing/2014/main" id="{1E241AF7-71F7-7F67-2C6D-41340A21B3E9}"/>
              </a:ext>
            </a:extLst>
          </p:cNvPr>
          <p:cNvPicPr>
            <a:picLocks noChangeAspect="1"/>
          </p:cNvPicPr>
          <p:nvPr/>
        </p:nvPicPr>
        <p:blipFill>
          <a:blip r:embed="rId4"/>
          <a:stretch>
            <a:fillRect/>
          </a:stretch>
        </p:blipFill>
        <p:spPr>
          <a:xfrm>
            <a:off x="7642480" y="1936397"/>
            <a:ext cx="4061737" cy="2790653"/>
          </a:xfrm>
          <a:prstGeom prst="rect">
            <a:avLst/>
          </a:prstGeom>
        </p:spPr>
      </p:pic>
    </p:spTree>
    <p:extLst>
      <p:ext uri="{BB962C8B-B14F-4D97-AF65-F5344CB8AC3E}">
        <p14:creationId xmlns:p14="http://schemas.microsoft.com/office/powerpoint/2010/main" val="240306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8" grpId="0" animBg="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A5993-7808-D950-5BAD-0CDBD78E838E}"/>
            </a:ext>
          </a:extLst>
        </p:cNvPr>
        <p:cNvGrpSpPr/>
        <p:nvPr/>
      </p:nvGrpSpPr>
      <p:grpSpPr>
        <a:xfrm>
          <a:off x="0" y="0"/>
          <a:ext cx="0" cy="0"/>
          <a:chOff x="0" y="0"/>
          <a:chExt cx="0" cy="0"/>
        </a:xfrm>
      </p:grpSpPr>
      <p:pic>
        <p:nvPicPr>
          <p:cNvPr id="20" name="Picture 19" descr="A graph of radiation dose&#10;&#10;AI-generated content may be incorrect.">
            <a:extLst>
              <a:ext uri="{FF2B5EF4-FFF2-40B4-BE49-F238E27FC236}">
                <a16:creationId xmlns:a16="http://schemas.microsoft.com/office/drawing/2014/main" id="{50F2A7B1-6768-5FA0-0870-2CE8513B450C}"/>
              </a:ext>
            </a:extLst>
          </p:cNvPr>
          <p:cNvPicPr>
            <a:picLocks noChangeAspect="1"/>
          </p:cNvPicPr>
          <p:nvPr/>
        </p:nvPicPr>
        <p:blipFill>
          <a:blip r:embed="rId3"/>
          <a:stretch>
            <a:fillRect/>
          </a:stretch>
        </p:blipFill>
        <p:spPr>
          <a:xfrm>
            <a:off x="189222" y="1434589"/>
            <a:ext cx="4683588" cy="3512691"/>
          </a:xfrm>
          <a:prstGeom prst="rect">
            <a:avLst/>
          </a:prstGeom>
        </p:spPr>
      </p:pic>
      <p:sp>
        <p:nvSpPr>
          <p:cNvPr id="2" name="Title 1">
            <a:extLst>
              <a:ext uri="{FF2B5EF4-FFF2-40B4-BE49-F238E27FC236}">
                <a16:creationId xmlns:a16="http://schemas.microsoft.com/office/drawing/2014/main" id="{A52D36E1-ECDE-27CC-355C-10FF7B4B3072}"/>
              </a:ext>
            </a:extLst>
          </p:cNvPr>
          <p:cNvSpPr>
            <a:spLocks noGrp="1"/>
          </p:cNvSpPr>
          <p:nvPr>
            <p:ph type="title"/>
          </p:nvPr>
        </p:nvSpPr>
        <p:spPr>
          <a:xfrm>
            <a:off x="332279" y="243533"/>
            <a:ext cx="10009050" cy="1290638"/>
          </a:xfrm>
        </p:spPr>
        <p:txBody>
          <a:bodyPr>
            <a:normAutofit/>
          </a:bodyPr>
          <a:lstStyle/>
          <a:p>
            <a:r>
              <a:rPr lang="en-GB" sz="3000">
                <a:cs typeface="Arial"/>
              </a:rPr>
              <a:t>Why radiation dose accuracy matters?</a:t>
            </a:r>
            <a:endParaRPr lang="en-GB" sz="3000"/>
          </a:p>
        </p:txBody>
      </p:sp>
      <p:sp>
        <p:nvSpPr>
          <p:cNvPr id="14" name="Content Placeholder 3">
            <a:extLst>
              <a:ext uri="{FF2B5EF4-FFF2-40B4-BE49-F238E27FC236}">
                <a16:creationId xmlns:a16="http://schemas.microsoft.com/office/drawing/2014/main" id="{4C5DB204-13B3-102A-83C0-D528A867EEC8}"/>
              </a:ext>
            </a:extLst>
          </p:cNvPr>
          <p:cNvSpPr>
            <a:spLocks noGrp="1"/>
          </p:cNvSpPr>
          <p:nvPr>
            <p:ph idx="1"/>
          </p:nvPr>
        </p:nvSpPr>
        <p:spPr>
          <a:xfrm>
            <a:off x="9273392" y="2014730"/>
            <a:ext cx="2843382" cy="1545795"/>
          </a:xfrm>
        </p:spPr>
        <p:txBody>
          <a:bodyPr vert="horz" lIns="0" tIns="0" rIns="0" bIns="0" rtlCol="0" anchor="t">
            <a:noAutofit/>
          </a:bodyPr>
          <a:lstStyle/>
          <a:p>
            <a:pPr marL="0" indent="0" algn="ctr">
              <a:buNone/>
            </a:pPr>
            <a:r>
              <a:rPr lang="en-GB" sz="1700"/>
              <a:t>All NHS radiotherapy centres rely on NPL for </a:t>
            </a:r>
            <a:r>
              <a:rPr lang="en-GB" sz="1700" b="1"/>
              <a:t>safer, more accurate cancer treatments. </a:t>
            </a:r>
            <a:r>
              <a:rPr lang="en-GB" sz="1700"/>
              <a:t>Every patient, receives the right dose.</a:t>
            </a:r>
          </a:p>
        </p:txBody>
      </p:sp>
      <p:pic>
        <p:nvPicPr>
          <p:cNvPr id="27" name="Picture 26" descr="A machine in a room&#10;&#10;AI-generated content may be incorrect.">
            <a:extLst>
              <a:ext uri="{FF2B5EF4-FFF2-40B4-BE49-F238E27FC236}">
                <a16:creationId xmlns:a16="http://schemas.microsoft.com/office/drawing/2014/main" id="{F39DDED8-80CD-AC89-EB7B-E50A55432B71}"/>
              </a:ext>
            </a:extLst>
          </p:cNvPr>
          <p:cNvPicPr>
            <a:picLocks noChangeAspect="1"/>
          </p:cNvPicPr>
          <p:nvPr/>
        </p:nvPicPr>
        <p:blipFill>
          <a:blip r:embed="rId4"/>
          <a:stretch>
            <a:fillRect/>
          </a:stretch>
        </p:blipFill>
        <p:spPr>
          <a:xfrm rot="10800000">
            <a:off x="5042761" y="1211991"/>
            <a:ext cx="4201699" cy="3151275"/>
          </a:xfrm>
          <a:prstGeom prst="rect">
            <a:avLst/>
          </a:prstGeom>
        </p:spPr>
      </p:pic>
      <p:sp>
        <p:nvSpPr>
          <p:cNvPr id="28" name="Rectangle 27">
            <a:extLst>
              <a:ext uri="{FF2B5EF4-FFF2-40B4-BE49-F238E27FC236}">
                <a16:creationId xmlns:a16="http://schemas.microsoft.com/office/drawing/2014/main" id="{69A69F44-C5FB-9405-2A47-90644605C254}"/>
              </a:ext>
            </a:extLst>
          </p:cNvPr>
          <p:cNvSpPr/>
          <p:nvPr/>
        </p:nvSpPr>
        <p:spPr>
          <a:xfrm>
            <a:off x="225822" y="5563017"/>
            <a:ext cx="4483919" cy="646331"/>
          </a:xfrm>
          <a:prstGeom prst="rect">
            <a:avLst/>
          </a:prstGeom>
        </p:spPr>
        <p:txBody>
          <a:bodyPr wrap="square">
            <a:spAutoFit/>
          </a:bodyPr>
          <a:lstStyle/>
          <a:p>
            <a:pPr algn="ctr"/>
            <a:r>
              <a:rPr lang="en-GB">
                <a:solidFill>
                  <a:schemeClr val="tx2"/>
                </a:solidFill>
                <a:latin typeface="Arial" panose="020B0604020202020204" pitchFamily="34" charset="0"/>
                <a:cs typeface="Arial" panose="020B0604020202020204" pitchFamily="34" charset="0"/>
              </a:rPr>
              <a:t>NPL ensures </a:t>
            </a:r>
            <a:r>
              <a:rPr lang="en-GB" b="1">
                <a:solidFill>
                  <a:schemeClr val="tx2"/>
                </a:solidFill>
                <a:latin typeface="Arial" panose="020B0604020202020204" pitchFamily="34" charset="0"/>
                <a:cs typeface="Arial" panose="020B0604020202020204" pitchFamily="34" charset="0"/>
              </a:rPr>
              <a:t>new techniques are delivered </a:t>
            </a:r>
            <a:r>
              <a:rPr lang="en-GB">
                <a:solidFill>
                  <a:schemeClr val="tx2"/>
                </a:solidFill>
                <a:latin typeface="Arial" panose="020B0604020202020204" pitchFamily="34" charset="0"/>
                <a:cs typeface="Arial" panose="020B0604020202020204" pitchFamily="34" charset="0"/>
              </a:rPr>
              <a:t>to patients </a:t>
            </a:r>
            <a:r>
              <a:rPr lang="en-GB" b="1">
                <a:solidFill>
                  <a:schemeClr val="tx2"/>
                </a:solidFill>
                <a:latin typeface="Arial" panose="020B0604020202020204" pitchFamily="34" charset="0"/>
                <a:cs typeface="Arial" panose="020B0604020202020204" pitchFamily="34" charset="0"/>
              </a:rPr>
              <a:t>safely</a:t>
            </a:r>
            <a:endParaRPr lang="en-US" b="1">
              <a:solidFill>
                <a:schemeClr val="tx2"/>
              </a:solidFill>
              <a:latin typeface="Arial" panose="020B0604020202020204" pitchFamily="34" charset="0"/>
              <a:cs typeface="Arial" panose="020B0604020202020204" pitchFamily="34" charset="0"/>
            </a:endParaRPr>
          </a:p>
        </p:txBody>
      </p:sp>
      <p:pic>
        <p:nvPicPr>
          <p:cNvPr id="22" name="Picture 21" descr="A graph of radiation dose&#10;&#10;AI-generated content may be incorrect.">
            <a:extLst>
              <a:ext uri="{FF2B5EF4-FFF2-40B4-BE49-F238E27FC236}">
                <a16:creationId xmlns:a16="http://schemas.microsoft.com/office/drawing/2014/main" id="{7B0DB8EB-771A-8CE7-EF7D-E17F77C9587A}"/>
              </a:ext>
            </a:extLst>
          </p:cNvPr>
          <p:cNvPicPr>
            <a:picLocks noChangeAspect="1"/>
          </p:cNvPicPr>
          <p:nvPr/>
        </p:nvPicPr>
        <p:blipFill>
          <a:blip r:embed="rId5"/>
          <a:stretch>
            <a:fillRect/>
          </a:stretch>
        </p:blipFill>
        <p:spPr>
          <a:xfrm>
            <a:off x="190800" y="1436400"/>
            <a:ext cx="4684800" cy="3513600"/>
          </a:xfrm>
          <a:prstGeom prst="rect">
            <a:avLst/>
          </a:prstGeom>
        </p:spPr>
      </p:pic>
      <p:sp>
        <p:nvSpPr>
          <p:cNvPr id="8" name="TextBox 7">
            <a:extLst>
              <a:ext uri="{FF2B5EF4-FFF2-40B4-BE49-F238E27FC236}">
                <a16:creationId xmlns:a16="http://schemas.microsoft.com/office/drawing/2014/main" id="{4676A547-F4F5-1D44-41A0-9CB4A4F219B6}"/>
              </a:ext>
            </a:extLst>
          </p:cNvPr>
          <p:cNvSpPr txBox="1"/>
          <p:nvPr/>
        </p:nvSpPr>
        <p:spPr>
          <a:xfrm>
            <a:off x="441862" y="952601"/>
            <a:ext cx="4051841" cy="615553"/>
          </a:xfrm>
          <a:prstGeom prst="rect">
            <a:avLst/>
          </a:prstGeom>
          <a:noFill/>
        </p:spPr>
        <p:txBody>
          <a:bodyPr wrap="square">
            <a:spAutoFit/>
          </a:bodyPr>
          <a:lstStyle/>
          <a:p>
            <a:pPr algn="ctr"/>
            <a:r>
              <a:rPr lang="en-GB" sz="1700">
                <a:solidFill>
                  <a:schemeClr val="tx2"/>
                </a:solidFill>
              </a:rPr>
              <a:t>Small error in the radiation dose can lead to harmful consequences</a:t>
            </a:r>
            <a:endParaRPr lang="en-GB" sz="1700"/>
          </a:p>
        </p:txBody>
      </p:sp>
      <p:sp>
        <p:nvSpPr>
          <p:cNvPr id="23" name="TextBox 22">
            <a:extLst>
              <a:ext uri="{FF2B5EF4-FFF2-40B4-BE49-F238E27FC236}">
                <a16:creationId xmlns:a16="http://schemas.microsoft.com/office/drawing/2014/main" id="{D4E57DD0-C3DC-4425-08B5-5851998513AD}"/>
              </a:ext>
            </a:extLst>
          </p:cNvPr>
          <p:cNvSpPr txBox="1"/>
          <p:nvPr/>
        </p:nvSpPr>
        <p:spPr>
          <a:xfrm>
            <a:off x="3007498" y="2725227"/>
            <a:ext cx="2233609" cy="738664"/>
          </a:xfrm>
          <a:prstGeom prst="rect">
            <a:avLst/>
          </a:prstGeom>
          <a:noFill/>
        </p:spPr>
        <p:txBody>
          <a:bodyPr wrap="square" rtlCol="0">
            <a:spAutoFit/>
          </a:bodyPr>
          <a:lstStyle/>
          <a:p>
            <a:r>
              <a:rPr lang="en-GB" sz="1400" b="1">
                <a:solidFill>
                  <a:srgbClr val="FF0000"/>
                </a:solidFill>
              </a:rPr>
              <a:t>1% error </a:t>
            </a:r>
          </a:p>
          <a:p>
            <a:r>
              <a:rPr lang="en-GB" sz="1400" b="1">
                <a:solidFill>
                  <a:srgbClr val="FF0000"/>
                </a:solidFill>
              </a:rPr>
              <a:t>30% more risk damage</a:t>
            </a:r>
          </a:p>
          <a:p>
            <a:r>
              <a:rPr lang="en-GB" sz="1400" b="1" i="1">
                <a:solidFill>
                  <a:srgbClr val="FF0000"/>
                </a:solidFill>
              </a:rPr>
              <a:t>Cognitive decline, etc</a:t>
            </a:r>
          </a:p>
        </p:txBody>
      </p:sp>
      <p:pic>
        <p:nvPicPr>
          <p:cNvPr id="5" name="836F4F9C-44E9-4DA1-BC44-D25D1A1ACBEB" descr="IMG_4777.jpg">
            <a:extLst>
              <a:ext uri="{FF2B5EF4-FFF2-40B4-BE49-F238E27FC236}">
                <a16:creationId xmlns:a16="http://schemas.microsoft.com/office/drawing/2014/main" id="{799B7376-E2AD-B51D-D099-0527E31AF3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3660" y="5077778"/>
            <a:ext cx="2257079" cy="1692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24FBB73-2026-FB2A-06C1-AD72ADAF7C6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707" t="16617" r="110" b="33762"/>
          <a:stretch/>
        </p:blipFill>
        <p:spPr bwMode="auto">
          <a:xfrm>
            <a:off x="7442223" y="5039779"/>
            <a:ext cx="2629413" cy="1712502"/>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090CDED5-8678-B385-0672-0A843186BD2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829" t="17686" r="12101" b="21261"/>
          <a:stretch/>
        </p:blipFill>
        <p:spPr bwMode="auto">
          <a:xfrm>
            <a:off x="10213120" y="5039779"/>
            <a:ext cx="1840965" cy="1692809"/>
          </a:xfrm>
          <a:prstGeom prst="rect">
            <a:avLst/>
          </a:prstGeom>
          <a:noFill/>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FA56A94D-1CF7-5364-8E05-67CB129FA736}"/>
              </a:ext>
            </a:extLst>
          </p:cNvPr>
          <p:cNvSpPr/>
          <p:nvPr/>
        </p:nvSpPr>
        <p:spPr>
          <a:xfrm>
            <a:off x="5336804" y="4462225"/>
            <a:ext cx="6166915" cy="615553"/>
          </a:xfrm>
          <a:prstGeom prst="rect">
            <a:avLst/>
          </a:prstGeom>
        </p:spPr>
        <p:txBody>
          <a:bodyPr wrap="square">
            <a:spAutoFit/>
          </a:bodyPr>
          <a:lstStyle/>
          <a:p>
            <a:pPr algn="ctr"/>
            <a:r>
              <a:rPr lang="en-GB" sz="1700">
                <a:solidFill>
                  <a:schemeClr val="tx2"/>
                </a:solidFill>
                <a:effectLst/>
                <a:ea typeface="Aptos" panose="020B0004020202020204" pitchFamily="34" charset="0"/>
                <a:cs typeface="Times New Roman" panose="02020603050405020304" pitchFamily="18" charset="0"/>
              </a:rPr>
              <a:t>NPL verifies the entire radiotherapy workflow through independent audits – essential for clinical trials</a:t>
            </a:r>
            <a:endParaRPr lang="en-US" sz="1700" b="1">
              <a:solidFill>
                <a:schemeClr val="tx2"/>
              </a:solidFill>
              <a:cs typeface="Arial" panose="020B0604020202020204" pitchFamily="34" charset="0"/>
            </a:endParaRPr>
          </a:p>
        </p:txBody>
      </p:sp>
      <p:pic>
        <p:nvPicPr>
          <p:cNvPr id="3" name="Picture 2">
            <a:extLst>
              <a:ext uri="{FF2B5EF4-FFF2-40B4-BE49-F238E27FC236}">
                <a16:creationId xmlns:a16="http://schemas.microsoft.com/office/drawing/2014/main" id="{9FCA1791-B5E5-B2A7-FD14-950C875FC689}"/>
              </a:ext>
            </a:extLst>
          </p:cNvPr>
          <p:cNvPicPr>
            <a:picLocks noChangeAspect="1"/>
          </p:cNvPicPr>
          <p:nvPr/>
        </p:nvPicPr>
        <p:blipFill>
          <a:blip r:embed="rId9"/>
          <a:stretch>
            <a:fillRect/>
          </a:stretch>
        </p:blipFill>
        <p:spPr>
          <a:xfrm>
            <a:off x="9244460" y="125412"/>
            <a:ext cx="1053820" cy="898363"/>
          </a:xfrm>
          <a:prstGeom prst="rect">
            <a:avLst/>
          </a:prstGeom>
        </p:spPr>
      </p:pic>
    </p:spTree>
    <p:extLst>
      <p:ext uri="{BB962C8B-B14F-4D97-AF65-F5344CB8AC3E}">
        <p14:creationId xmlns:p14="http://schemas.microsoft.com/office/powerpoint/2010/main" val="672224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788" name="Rectangle 660">
            <a:extLst>
              <a:ext uri="{FF2B5EF4-FFF2-40B4-BE49-F238E27FC236}">
                <a16:creationId xmlns:a16="http://schemas.microsoft.com/office/drawing/2014/main" id="{79C7E5AA-39CC-42D7-A8F8-51F7448B219C}"/>
              </a:ext>
            </a:extLst>
          </p:cNvPr>
          <p:cNvSpPr>
            <a:spLocks noChangeAspect="1" noChangeArrowheads="1"/>
          </p:cNvSpPr>
          <p:nvPr/>
        </p:nvSpPr>
        <p:spPr bwMode="auto">
          <a:xfrm>
            <a:off x="-1" y="-66821"/>
            <a:ext cx="12271315" cy="7510624"/>
          </a:xfrm>
          <a:prstGeom prst="rect">
            <a:avLst/>
          </a:prstGeom>
          <a:solidFill>
            <a:srgbClr val="000080"/>
          </a:solidFill>
          <a:ln>
            <a:noFill/>
          </a:ln>
          <a:effectLst/>
          <a:extLs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176774" name="Group 646">
            <a:extLst>
              <a:ext uri="{FF2B5EF4-FFF2-40B4-BE49-F238E27FC236}">
                <a16:creationId xmlns:a16="http://schemas.microsoft.com/office/drawing/2014/main" id="{1E5AAFB2-B436-493C-AC4E-F4BA8A72E1E1}"/>
              </a:ext>
            </a:extLst>
          </p:cNvPr>
          <p:cNvGrpSpPr>
            <a:grpSpLocks/>
          </p:cNvGrpSpPr>
          <p:nvPr/>
        </p:nvGrpSpPr>
        <p:grpSpPr bwMode="auto">
          <a:xfrm rot="19157972">
            <a:off x="2971801" y="1600201"/>
            <a:ext cx="11390313" cy="7292975"/>
            <a:chOff x="480" y="2496"/>
            <a:chExt cx="2400" cy="1164"/>
          </a:xfrm>
        </p:grpSpPr>
        <p:sp>
          <p:nvSpPr>
            <p:cNvPr id="176775" name="Freeform 647">
              <a:extLst>
                <a:ext uri="{FF2B5EF4-FFF2-40B4-BE49-F238E27FC236}">
                  <a16:creationId xmlns:a16="http://schemas.microsoft.com/office/drawing/2014/main" id="{E57AFD5D-4003-4D60-B1F9-7921C1D7226E}"/>
                </a:ext>
              </a:extLst>
            </p:cNvPr>
            <p:cNvSpPr>
              <a:spLocks noChangeAspect="1"/>
            </p:cNvSpPr>
            <p:nvPr/>
          </p:nvSpPr>
          <p:spPr bwMode="auto">
            <a:xfrm>
              <a:off x="768" y="2496"/>
              <a:ext cx="1837" cy="1164"/>
            </a:xfrm>
            <a:custGeom>
              <a:avLst/>
              <a:gdLst>
                <a:gd name="T0" fmla="*/ 1859 w 3479"/>
                <a:gd name="T1" fmla="*/ 2134 h 2204"/>
                <a:gd name="T2" fmla="*/ 287 w 3479"/>
                <a:gd name="T3" fmla="*/ 1917 h 2204"/>
                <a:gd name="T4" fmla="*/ 585 w 3479"/>
                <a:gd name="T5" fmla="*/ 223 h 2204"/>
                <a:gd name="T6" fmla="*/ 1751 w 3479"/>
                <a:gd name="T7" fmla="*/ 74 h 2204"/>
                <a:gd name="T8" fmla="*/ 3072 w 3479"/>
                <a:gd name="T9" fmla="*/ 385 h 2204"/>
                <a:gd name="T10" fmla="*/ 3276 w 3479"/>
                <a:gd name="T11" fmla="*/ 1524 h 2204"/>
                <a:gd name="T12" fmla="*/ 1859 w 3479"/>
                <a:gd name="T13" fmla="*/ 2134 h 2204"/>
              </a:gdLst>
              <a:ahLst/>
              <a:cxnLst>
                <a:cxn ang="0">
                  <a:pos x="T0" y="T1"/>
                </a:cxn>
                <a:cxn ang="0">
                  <a:pos x="T2" y="T3"/>
                </a:cxn>
                <a:cxn ang="0">
                  <a:pos x="T4" y="T5"/>
                </a:cxn>
                <a:cxn ang="0">
                  <a:pos x="T6" y="T7"/>
                </a:cxn>
                <a:cxn ang="0">
                  <a:pos x="T8" y="T9"/>
                </a:cxn>
                <a:cxn ang="0">
                  <a:pos x="T10" y="T11"/>
                </a:cxn>
                <a:cxn ang="0">
                  <a:pos x="T12" y="T13"/>
                </a:cxn>
              </a:cxnLst>
              <a:rect l="0" t="0" r="r" b="b"/>
              <a:pathLst>
                <a:path w="3479" h="2204">
                  <a:moveTo>
                    <a:pt x="1859" y="2134"/>
                  </a:moveTo>
                  <a:cubicBezTo>
                    <a:pt x="930" y="2121"/>
                    <a:pt x="574" y="2204"/>
                    <a:pt x="287" y="1917"/>
                  </a:cubicBezTo>
                  <a:cubicBezTo>
                    <a:pt x="0" y="1630"/>
                    <a:pt x="258" y="446"/>
                    <a:pt x="585" y="223"/>
                  </a:cubicBezTo>
                  <a:cubicBezTo>
                    <a:pt x="912" y="0"/>
                    <a:pt x="1548" y="74"/>
                    <a:pt x="1751" y="74"/>
                  </a:cubicBezTo>
                  <a:cubicBezTo>
                    <a:pt x="1954" y="74"/>
                    <a:pt x="2665" y="46"/>
                    <a:pt x="3072" y="385"/>
                  </a:cubicBezTo>
                  <a:cubicBezTo>
                    <a:pt x="3479" y="724"/>
                    <a:pt x="3330" y="894"/>
                    <a:pt x="3276" y="1524"/>
                  </a:cubicBezTo>
                  <a:cubicBezTo>
                    <a:pt x="3222" y="2154"/>
                    <a:pt x="2788" y="2147"/>
                    <a:pt x="1859" y="2134"/>
                  </a:cubicBezTo>
                  <a:close/>
                </a:path>
              </a:pathLst>
            </a:custGeom>
            <a:solidFill>
              <a:srgbClr val="C0C0C0">
                <a:alpha val="50000"/>
              </a:srgbClr>
            </a:solidFill>
            <a:ln w="19050">
              <a:solidFill>
                <a:srgbClr val="FF99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p>
          </p:txBody>
        </p:sp>
        <p:sp>
          <p:nvSpPr>
            <p:cNvPr id="176776" name="Freeform 648">
              <a:extLst>
                <a:ext uri="{FF2B5EF4-FFF2-40B4-BE49-F238E27FC236}">
                  <a16:creationId xmlns:a16="http://schemas.microsoft.com/office/drawing/2014/main" id="{9C6A4824-7531-42D3-868D-730F64DAD265}"/>
                </a:ext>
              </a:extLst>
            </p:cNvPr>
            <p:cNvSpPr>
              <a:spLocks noChangeAspect="1"/>
            </p:cNvSpPr>
            <p:nvPr/>
          </p:nvSpPr>
          <p:spPr bwMode="auto">
            <a:xfrm>
              <a:off x="1024" y="2788"/>
              <a:ext cx="596" cy="474"/>
            </a:xfrm>
            <a:custGeom>
              <a:avLst/>
              <a:gdLst>
                <a:gd name="T0" fmla="*/ 522 w 1192"/>
                <a:gd name="T1" fmla="*/ 542 h 948"/>
                <a:gd name="T2" fmla="*/ 83 w 1192"/>
                <a:gd name="T3" fmla="*/ 677 h 948"/>
                <a:gd name="T4" fmla="*/ 293 w 1192"/>
                <a:gd name="T5" fmla="*/ 121 h 948"/>
                <a:gd name="T6" fmla="*/ 583 w 1192"/>
                <a:gd name="T7" fmla="*/ 10 h 948"/>
                <a:gd name="T8" fmla="*/ 910 w 1192"/>
                <a:gd name="T9" fmla="*/ 148 h 948"/>
                <a:gd name="T10" fmla="*/ 996 w 1192"/>
                <a:gd name="T11" fmla="*/ 779 h 948"/>
                <a:gd name="T12" fmla="*/ 522 w 1192"/>
                <a:gd name="T13" fmla="*/ 542 h 948"/>
              </a:gdLst>
              <a:ahLst/>
              <a:cxnLst>
                <a:cxn ang="0">
                  <a:pos x="T0" y="T1"/>
                </a:cxn>
                <a:cxn ang="0">
                  <a:pos x="T2" y="T3"/>
                </a:cxn>
                <a:cxn ang="0">
                  <a:pos x="T4" y="T5"/>
                </a:cxn>
                <a:cxn ang="0">
                  <a:pos x="T6" y="T7"/>
                </a:cxn>
                <a:cxn ang="0">
                  <a:pos x="T8" y="T9"/>
                </a:cxn>
                <a:cxn ang="0">
                  <a:pos x="T10" y="T11"/>
                </a:cxn>
                <a:cxn ang="0">
                  <a:pos x="T12" y="T13"/>
                </a:cxn>
              </a:cxnLst>
              <a:rect l="0" t="0" r="r" b="b"/>
              <a:pathLst>
                <a:path w="1192" h="948">
                  <a:moveTo>
                    <a:pt x="522" y="542"/>
                  </a:moveTo>
                  <a:cubicBezTo>
                    <a:pt x="252" y="536"/>
                    <a:pt x="166" y="802"/>
                    <a:pt x="83" y="677"/>
                  </a:cubicBezTo>
                  <a:cubicBezTo>
                    <a:pt x="0" y="552"/>
                    <a:pt x="199" y="218"/>
                    <a:pt x="293" y="121"/>
                  </a:cubicBezTo>
                  <a:cubicBezTo>
                    <a:pt x="388" y="24"/>
                    <a:pt x="525" y="10"/>
                    <a:pt x="583" y="10"/>
                  </a:cubicBezTo>
                  <a:cubicBezTo>
                    <a:pt x="642" y="10"/>
                    <a:pt x="792" y="0"/>
                    <a:pt x="910" y="148"/>
                  </a:cubicBezTo>
                  <a:cubicBezTo>
                    <a:pt x="1028" y="295"/>
                    <a:pt x="1192" y="610"/>
                    <a:pt x="996" y="779"/>
                  </a:cubicBezTo>
                  <a:cubicBezTo>
                    <a:pt x="800" y="948"/>
                    <a:pt x="791" y="547"/>
                    <a:pt x="522" y="542"/>
                  </a:cubicBezTo>
                  <a:close/>
                </a:path>
              </a:pathLst>
            </a:custGeom>
            <a:solidFill>
              <a:srgbClr val="993366">
                <a:alpha val="50000"/>
              </a:srgbClr>
            </a:solidFill>
            <a:ln w="9525">
              <a:solidFill>
                <a:srgbClr val="8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p>
          </p:txBody>
        </p:sp>
        <p:sp>
          <p:nvSpPr>
            <p:cNvPr id="176777" name="Freeform 649">
              <a:extLst>
                <a:ext uri="{FF2B5EF4-FFF2-40B4-BE49-F238E27FC236}">
                  <a16:creationId xmlns:a16="http://schemas.microsoft.com/office/drawing/2014/main" id="{6EB5ABF0-BB97-4D2E-9FD5-EE510D65CF69}"/>
                </a:ext>
              </a:extLst>
            </p:cNvPr>
            <p:cNvSpPr>
              <a:spLocks noChangeAspect="1"/>
            </p:cNvSpPr>
            <p:nvPr/>
          </p:nvSpPr>
          <p:spPr bwMode="auto">
            <a:xfrm>
              <a:off x="1766" y="2806"/>
              <a:ext cx="440" cy="547"/>
            </a:xfrm>
            <a:custGeom>
              <a:avLst/>
              <a:gdLst>
                <a:gd name="T0" fmla="*/ 626 w 879"/>
                <a:gd name="T1" fmla="*/ 898 h 1094"/>
                <a:gd name="T2" fmla="*/ 83 w 879"/>
                <a:gd name="T3" fmla="*/ 491 h 1094"/>
                <a:gd name="T4" fmla="*/ 133 w 879"/>
                <a:gd name="T5" fmla="*/ 111 h 1094"/>
                <a:gd name="T6" fmla="*/ 423 w 879"/>
                <a:gd name="T7" fmla="*/ 0 h 1094"/>
                <a:gd name="T8" fmla="*/ 761 w 879"/>
                <a:gd name="T9" fmla="*/ 214 h 1094"/>
                <a:gd name="T10" fmla="*/ 842 w 879"/>
                <a:gd name="T11" fmla="*/ 702 h 1094"/>
                <a:gd name="T12" fmla="*/ 626 w 879"/>
                <a:gd name="T13" fmla="*/ 898 h 1094"/>
              </a:gdLst>
              <a:ahLst/>
              <a:cxnLst>
                <a:cxn ang="0">
                  <a:pos x="T0" y="T1"/>
                </a:cxn>
                <a:cxn ang="0">
                  <a:pos x="T2" y="T3"/>
                </a:cxn>
                <a:cxn ang="0">
                  <a:pos x="T4" y="T5"/>
                </a:cxn>
                <a:cxn ang="0">
                  <a:pos x="T6" y="T7"/>
                </a:cxn>
                <a:cxn ang="0">
                  <a:pos x="T8" y="T9"/>
                </a:cxn>
                <a:cxn ang="0">
                  <a:pos x="T10" y="T11"/>
                </a:cxn>
                <a:cxn ang="0">
                  <a:pos x="T12" y="T13"/>
                </a:cxn>
              </a:cxnLst>
              <a:rect l="0" t="0" r="r" b="b"/>
              <a:pathLst>
                <a:path w="879" h="1094">
                  <a:moveTo>
                    <a:pt x="626" y="898"/>
                  </a:moveTo>
                  <a:cubicBezTo>
                    <a:pt x="436" y="702"/>
                    <a:pt x="166" y="616"/>
                    <a:pt x="83" y="491"/>
                  </a:cubicBezTo>
                  <a:cubicBezTo>
                    <a:pt x="0" y="366"/>
                    <a:pt x="39" y="208"/>
                    <a:pt x="133" y="111"/>
                  </a:cubicBezTo>
                  <a:cubicBezTo>
                    <a:pt x="228" y="14"/>
                    <a:pt x="365" y="0"/>
                    <a:pt x="423" y="0"/>
                  </a:cubicBezTo>
                  <a:cubicBezTo>
                    <a:pt x="482" y="0"/>
                    <a:pt x="643" y="66"/>
                    <a:pt x="761" y="214"/>
                  </a:cubicBezTo>
                  <a:cubicBezTo>
                    <a:pt x="879" y="361"/>
                    <a:pt x="876" y="431"/>
                    <a:pt x="842" y="702"/>
                  </a:cubicBezTo>
                  <a:cubicBezTo>
                    <a:pt x="808" y="973"/>
                    <a:pt x="816" y="1094"/>
                    <a:pt x="626" y="898"/>
                  </a:cubicBezTo>
                  <a:close/>
                </a:path>
              </a:pathLst>
            </a:custGeom>
            <a:solidFill>
              <a:srgbClr val="993366">
                <a:alpha val="50000"/>
              </a:srgbClr>
            </a:solidFill>
            <a:ln w="9525">
              <a:solidFill>
                <a:srgbClr val="8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p>
          </p:txBody>
        </p:sp>
        <p:sp>
          <p:nvSpPr>
            <p:cNvPr id="176778" name="Freeform 650">
              <a:extLst>
                <a:ext uri="{FF2B5EF4-FFF2-40B4-BE49-F238E27FC236}">
                  <a16:creationId xmlns:a16="http://schemas.microsoft.com/office/drawing/2014/main" id="{0EE7A9C4-D9A3-4EB8-B42A-DC2B7DD05387}"/>
                </a:ext>
              </a:extLst>
            </p:cNvPr>
            <p:cNvSpPr>
              <a:spLocks noChangeAspect="1"/>
            </p:cNvSpPr>
            <p:nvPr/>
          </p:nvSpPr>
          <p:spPr bwMode="auto">
            <a:xfrm>
              <a:off x="1401" y="3041"/>
              <a:ext cx="706" cy="519"/>
            </a:xfrm>
            <a:custGeom>
              <a:avLst/>
              <a:gdLst>
                <a:gd name="T0" fmla="*/ 575 w 1409"/>
                <a:gd name="T1" fmla="*/ 326 h 1038"/>
                <a:gd name="T2" fmla="*/ 196 w 1409"/>
                <a:gd name="T3" fmla="*/ 326 h 1038"/>
                <a:gd name="T4" fmla="*/ 162 w 1409"/>
                <a:gd name="T5" fmla="*/ 780 h 1038"/>
                <a:gd name="T6" fmla="*/ 494 w 1409"/>
                <a:gd name="T7" fmla="*/ 943 h 1038"/>
                <a:gd name="T8" fmla="*/ 1090 w 1409"/>
                <a:gd name="T9" fmla="*/ 936 h 1038"/>
                <a:gd name="T10" fmla="*/ 1341 w 1409"/>
                <a:gd name="T11" fmla="*/ 672 h 1038"/>
                <a:gd name="T12" fmla="*/ 941 w 1409"/>
                <a:gd name="T13" fmla="*/ 156 h 1038"/>
                <a:gd name="T14" fmla="*/ 575 w 1409"/>
                <a:gd name="T15" fmla="*/ 326 h 10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9" h="1038">
                  <a:moveTo>
                    <a:pt x="575" y="326"/>
                  </a:moveTo>
                  <a:cubicBezTo>
                    <a:pt x="305" y="332"/>
                    <a:pt x="392" y="211"/>
                    <a:pt x="196" y="326"/>
                  </a:cubicBezTo>
                  <a:cubicBezTo>
                    <a:pt x="0" y="441"/>
                    <a:pt x="112" y="677"/>
                    <a:pt x="162" y="780"/>
                  </a:cubicBezTo>
                  <a:cubicBezTo>
                    <a:pt x="212" y="883"/>
                    <a:pt x="339" y="917"/>
                    <a:pt x="494" y="943"/>
                  </a:cubicBezTo>
                  <a:cubicBezTo>
                    <a:pt x="589" y="1033"/>
                    <a:pt x="1032" y="936"/>
                    <a:pt x="1090" y="936"/>
                  </a:cubicBezTo>
                  <a:cubicBezTo>
                    <a:pt x="1149" y="936"/>
                    <a:pt x="1273" y="1038"/>
                    <a:pt x="1341" y="672"/>
                  </a:cubicBezTo>
                  <a:cubicBezTo>
                    <a:pt x="1409" y="306"/>
                    <a:pt x="1137" y="312"/>
                    <a:pt x="941" y="156"/>
                  </a:cubicBezTo>
                  <a:cubicBezTo>
                    <a:pt x="745" y="0"/>
                    <a:pt x="844" y="322"/>
                    <a:pt x="575" y="326"/>
                  </a:cubicBezTo>
                  <a:close/>
                </a:path>
              </a:pathLst>
            </a:custGeom>
            <a:solidFill>
              <a:srgbClr val="993366">
                <a:alpha val="50000"/>
              </a:srgbClr>
            </a:solidFill>
            <a:ln w="9525">
              <a:solidFill>
                <a:srgbClr val="8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p>
          </p:txBody>
        </p:sp>
        <p:sp>
          <p:nvSpPr>
            <p:cNvPr id="176779" name="Freeform 651">
              <a:extLst>
                <a:ext uri="{FF2B5EF4-FFF2-40B4-BE49-F238E27FC236}">
                  <a16:creationId xmlns:a16="http://schemas.microsoft.com/office/drawing/2014/main" id="{1BF255E4-FE50-4859-AB63-670E2ABC873F}"/>
                </a:ext>
              </a:extLst>
            </p:cNvPr>
            <p:cNvSpPr>
              <a:spLocks noChangeAspect="1"/>
            </p:cNvSpPr>
            <p:nvPr/>
          </p:nvSpPr>
          <p:spPr bwMode="auto">
            <a:xfrm>
              <a:off x="1450" y="2631"/>
              <a:ext cx="483" cy="386"/>
            </a:xfrm>
            <a:custGeom>
              <a:avLst/>
              <a:gdLst>
                <a:gd name="T0" fmla="*/ 391 w 967"/>
                <a:gd name="T1" fmla="*/ 447 h 772"/>
                <a:gd name="T2" fmla="*/ 174 w 967"/>
                <a:gd name="T3" fmla="*/ 576 h 772"/>
                <a:gd name="T4" fmla="*/ 94 w 967"/>
                <a:gd name="T5" fmla="*/ 124 h 772"/>
                <a:gd name="T6" fmla="*/ 479 w 967"/>
                <a:gd name="T7" fmla="*/ 68 h 772"/>
                <a:gd name="T8" fmla="*/ 791 w 967"/>
                <a:gd name="T9" fmla="*/ 176 h 772"/>
                <a:gd name="T10" fmla="*/ 771 w 967"/>
                <a:gd name="T11" fmla="*/ 603 h 772"/>
                <a:gd name="T12" fmla="*/ 391 w 967"/>
                <a:gd name="T13" fmla="*/ 447 h 772"/>
              </a:gdLst>
              <a:ahLst/>
              <a:cxnLst>
                <a:cxn ang="0">
                  <a:pos x="T0" y="T1"/>
                </a:cxn>
                <a:cxn ang="0">
                  <a:pos x="T2" y="T3"/>
                </a:cxn>
                <a:cxn ang="0">
                  <a:pos x="T4" y="T5"/>
                </a:cxn>
                <a:cxn ang="0">
                  <a:pos x="T6" y="T7"/>
                </a:cxn>
                <a:cxn ang="0">
                  <a:pos x="T8" y="T9"/>
                </a:cxn>
                <a:cxn ang="0">
                  <a:pos x="T10" y="T11"/>
                </a:cxn>
                <a:cxn ang="0">
                  <a:pos x="T12" y="T13"/>
                </a:cxn>
              </a:cxnLst>
              <a:rect l="0" t="0" r="r" b="b"/>
              <a:pathLst>
                <a:path w="967" h="772">
                  <a:moveTo>
                    <a:pt x="391" y="447"/>
                  </a:moveTo>
                  <a:cubicBezTo>
                    <a:pt x="242" y="434"/>
                    <a:pt x="343" y="563"/>
                    <a:pt x="174" y="576"/>
                  </a:cubicBezTo>
                  <a:cubicBezTo>
                    <a:pt x="5" y="589"/>
                    <a:pt x="0" y="221"/>
                    <a:pt x="94" y="124"/>
                  </a:cubicBezTo>
                  <a:cubicBezTo>
                    <a:pt x="189" y="27"/>
                    <a:pt x="418" y="0"/>
                    <a:pt x="479" y="68"/>
                  </a:cubicBezTo>
                  <a:cubicBezTo>
                    <a:pt x="540" y="136"/>
                    <a:pt x="676" y="102"/>
                    <a:pt x="791" y="176"/>
                  </a:cubicBezTo>
                  <a:cubicBezTo>
                    <a:pt x="906" y="250"/>
                    <a:pt x="967" y="434"/>
                    <a:pt x="771" y="603"/>
                  </a:cubicBezTo>
                  <a:cubicBezTo>
                    <a:pt x="575" y="772"/>
                    <a:pt x="540" y="460"/>
                    <a:pt x="391" y="447"/>
                  </a:cubicBezTo>
                  <a:close/>
                </a:path>
              </a:pathLst>
            </a:custGeom>
            <a:solidFill>
              <a:srgbClr val="00FF00"/>
            </a:solidFill>
            <a:ln w="19050">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p>
          </p:txBody>
        </p:sp>
        <p:sp>
          <p:nvSpPr>
            <p:cNvPr id="176780" name="Freeform 652">
              <a:extLst>
                <a:ext uri="{FF2B5EF4-FFF2-40B4-BE49-F238E27FC236}">
                  <a16:creationId xmlns:a16="http://schemas.microsoft.com/office/drawing/2014/main" id="{C45A4B4D-8DAA-47E6-9D97-58ED9D596172}"/>
                </a:ext>
              </a:extLst>
            </p:cNvPr>
            <p:cNvSpPr>
              <a:spLocks noChangeAspect="1"/>
            </p:cNvSpPr>
            <p:nvPr/>
          </p:nvSpPr>
          <p:spPr bwMode="auto">
            <a:xfrm>
              <a:off x="1566" y="3075"/>
              <a:ext cx="122" cy="93"/>
            </a:xfrm>
            <a:custGeom>
              <a:avLst/>
              <a:gdLst>
                <a:gd name="T0" fmla="*/ 151 w 243"/>
                <a:gd name="T1" fmla="*/ 178 h 186"/>
                <a:gd name="T2" fmla="*/ 76 w 243"/>
                <a:gd name="T3" fmla="*/ 66 h 186"/>
                <a:gd name="T4" fmla="*/ 239 w 243"/>
                <a:gd name="T5" fmla="*/ 117 h 186"/>
                <a:gd name="T6" fmla="*/ 151 w 243"/>
                <a:gd name="T7" fmla="*/ 178 h 186"/>
              </a:gdLst>
              <a:ahLst/>
              <a:cxnLst>
                <a:cxn ang="0">
                  <a:pos x="T0" y="T1"/>
                </a:cxn>
                <a:cxn ang="0">
                  <a:pos x="T2" y="T3"/>
                </a:cxn>
                <a:cxn ang="0">
                  <a:pos x="T4" y="T5"/>
                </a:cxn>
                <a:cxn ang="0">
                  <a:pos x="T6" y="T7"/>
                </a:cxn>
              </a:cxnLst>
              <a:rect l="0" t="0" r="r" b="b"/>
              <a:pathLst>
                <a:path w="243" h="186">
                  <a:moveTo>
                    <a:pt x="151" y="178"/>
                  </a:moveTo>
                  <a:cubicBezTo>
                    <a:pt x="124" y="170"/>
                    <a:pt x="0" y="132"/>
                    <a:pt x="76" y="66"/>
                  </a:cubicBezTo>
                  <a:cubicBezTo>
                    <a:pt x="153" y="0"/>
                    <a:pt x="235" y="102"/>
                    <a:pt x="239" y="117"/>
                  </a:cubicBezTo>
                  <a:cubicBezTo>
                    <a:pt x="243" y="132"/>
                    <a:pt x="178" y="186"/>
                    <a:pt x="151" y="178"/>
                  </a:cubicBezTo>
                  <a:close/>
                </a:path>
              </a:pathLst>
            </a:custGeom>
            <a:solidFill>
              <a:srgbClr val="993366">
                <a:alpha val="50000"/>
              </a:srgbClr>
            </a:solidFill>
            <a:ln w="9525">
              <a:solidFill>
                <a:srgbClr val="8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p>
          </p:txBody>
        </p:sp>
        <p:sp>
          <p:nvSpPr>
            <p:cNvPr id="176781" name="Freeform 653">
              <a:extLst>
                <a:ext uri="{FF2B5EF4-FFF2-40B4-BE49-F238E27FC236}">
                  <a16:creationId xmlns:a16="http://schemas.microsoft.com/office/drawing/2014/main" id="{701FD7F5-878E-4F5B-A70C-6D3DE84A3CB8}"/>
                </a:ext>
              </a:extLst>
            </p:cNvPr>
            <p:cNvSpPr>
              <a:spLocks noChangeAspect="1"/>
            </p:cNvSpPr>
            <p:nvPr/>
          </p:nvSpPr>
          <p:spPr bwMode="auto">
            <a:xfrm>
              <a:off x="1499" y="2796"/>
              <a:ext cx="291" cy="286"/>
            </a:xfrm>
            <a:custGeom>
              <a:avLst/>
              <a:gdLst>
                <a:gd name="T0" fmla="*/ 294 w 581"/>
                <a:gd name="T1" fmla="*/ 12 h 571"/>
                <a:gd name="T2" fmla="*/ 246 w 581"/>
                <a:gd name="T3" fmla="*/ 76 h 571"/>
                <a:gd name="T4" fmla="*/ 160 w 581"/>
                <a:gd name="T5" fmla="*/ 150 h 571"/>
                <a:gd name="T6" fmla="*/ 148 w 581"/>
                <a:gd name="T7" fmla="*/ 226 h 571"/>
                <a:gd name="T8" fmla="*/ 12 w 581"/>
                <a:gd name="T9" fmla="*/ 114 h 571"/>
                <a:gd name="T10" fmla="*/ 150 w 581"/>
                <a:gd name="T11" fmla="*/ 330 h 571"/>
                <a:gd name="T12" fmla="*/ 112 w 581"/>
                <a:gd name="T13" fmla="*/ 362 h 571"/>
                <a:gd name="T14" fmla="*/ 135 w 581"/>
                <a:gd name="T15" fmla="*/ 516 h 571"/>
                <a:gd name="T16" fmla="*/ 278 w 581"/>
                <a:gd name="T17" fmla="*/ 571 h 571"/>
                <a:gd name="T18" fmla="*/ 452 w 581"/>
                <a:gd name="T19" fmla="*/ 484 h 571"/>
                <a:gd name="T20" fmla="*/ 432 w 581"/>
                <a:gd name="T21" fmla="*/ 288 h 571"/>
                <a:gd name="T22" fmla="*/ 498 w 581"/>
                <a:gd name="T23" fmla="*/ 336 h 571"/>
                <a:gd name="T24" fmla="*/ 574 w 581"/>
                <a:gd name="T25" fmla="*/ 24 h 571"/>
                <a:gd name="T26" fmla="*/ 458 w 581"/>
                <a:gd name="T27" fmla="*/ 192 h 571"/>
                <a:gd name="T28" fmla="*/ 412 w 581"/>
                <a:gd name="T29" fmla="*/ 116 h 571"/>
                <a:gd name="T30" fmla="*/ 348 w 581"/>
                <a:gd name="T31" fmla="*/ 84 h 571"/>
                <a:gd name="T32" fmla="*/ 294 w 581"/>
                <a:gd name="T33" fmla="*/ 12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1" h="571">
                  <a:moveTo>
                    <a:pt x="294" y="12"/>
                  </a:moveTo>
                  <a:cubicBezTo>
                    <a:pt x="235" y="16"/>
                    <a:pt x="268" y="53"/>
                    <a:pt x="246" y="76"/>
                  </a:cubicBezTo>
                  <a:cubicBezTo>
                    <a:pt x="224" y="99"/>
                    <a:pt x="176" y="125"/>
                    <a:pt x="160" y="150"/>
                  </a:cubicBezTo>
                  <a:cubicBezTo>
                    <a:pt x="144" y="175"/>
                    <a:pt x="173" y="232"/>
                    <a:pt x="148" y="226"/>
                  </a:cubicBezTo>
                  <a:cubicBezTo>
                    <a:pt x="123" y="220"/>
                    <a:pt x="12" y="97"/>
                    <a:pt x="12" y="114"/>
                  </a:cubicBezTo>
                  <a:cubicBezTo>
                    <a:pt x="0" y="122"/>
                    <a:pt x="133" y="289"/>
                    <a:pt x="150" y="330"/>
                  </a:cubicBezTo>
                  <a:cubicBezTo>
                    <a:pt x="167" y="371"/>
                    <a:pt x="114" y="331"/>
                    <a:pt x="112" y="362"/>
                  </a:cubicBezTo>
                  <a:cubicBezTo>
                    <a:pt x="110" y="393"/>
                    <a:pt x="107" y="481"/>
                    <a:pt x="135" y="516"/>
                  </a:cubicBezTo>
                  <a:cubicBezTo>
                    <a:pt x="181" y="564"/>
                    <a:pt x="249" y="571"/>
                    <a:pt x="278" y="571"/>
                  </a:cubicBezTo>
                  <a:cubicBezTo>
                    <a:pt x="307" y="571"/>
                    <a:pt x="394" y="557"/>
                    <a:pt x="452" y="484"/>
                  </a:cubicBezTo>
                  <a:cubicBezTo>
                    <a:pt x="493" y="460"/>
                    <a:pt x="424" y="313"/>
                    <a:pt x="432" y="288"/>
                  </a:cubicBezTo>
                  <a:cubicBezTo>
                    <a:pt x="440" y="263"/>
                    <a:pt x="474" y="380"/>
                    <a:pt x="498" y="336"/>
                  </a:cubicBezTo>
                  <a:cubicBezTo>
                    <a:pt x="519" y="283"/>
                    <a:pt x="581" y="48"/>
                    <a:pt x="574" y="24"/>
                  </a:cubicBezTo>
                  <a:cubicBezTo>
                    <a:pt x="567" y="0"/>
                    <a:pt x="485" y="177"/>
                    <a:pt x="458" y="192"/>
                  </a:cubicBezTo>
                  <a:cubicBezTo>
                    <a:pt x="431" y="207"/>
                    <a:pt x="430" y="134"/>
                    <a:pt x="412" y="116"/>
                  </a:cubicBezTo>
                  <a:cubicBezTo>
                    <a:pt x="394" y="98"/>
                    <a:pt x="368" y="101"/>
                    <a:pt x="348" y="84"/>
                  </a:cubicBezTo>
                  <a:cubicBezTo>
                    <a:pt x="328" y="67"/>
                    <a:pt x="305" y="27"/>
                    <a:pt x="294" y="12"/>
                  </a:cubicBezTo>
                  <a:close/>
                </a:path>
              </a:pathLst>
            </a:custGeom>
            <a:solidFill>
              <a:srgbClr val="993366">
                <a:alpha val="50000"/>
              </a:srgbClr>
            </a:solidFill>
            <a:ln w="9525">
              <a:solidFill>
                <a:srgbClr val="8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p>
          </p:txBody>
        </p:sp>
        <p:sp>
          <p:nvSpPr>
            <p:cNvPr id="176782" name="Oval 654">
              <a:extLst>
                <a:ext uri="{FF2B5EF4-FFF2-40B4-BE49-F238E27FC236}">
                  <a16:creationId xmlns:a16="http://schemas.microsoft.com/office/drawing/2014/main" id="{8005BD4E-46C7-4D48-B18F-2E55B6CEBDBA}"/>
                </a:ext>
              </a:extLst>
            </p:cNvPr>
            <p:cNvSpPr>
              <a:spLocks noChangeAspect="1" noChangeArrowheads="1"/>
            </p:cNvSpPr>
            <p:nvPr/>
          </p:nvSpPr>
          <p:spPr bwMode="auto">
            <a:xfrm>
              <a:off x="1614" y="2873"/>
              <a:ext cx="72" cy="72"/>
            </a:xfrm>
            <a:prstGeom prst="ellipse">
              <a:avLst/>
            </a:prstGeom>
            <a:solidFill>
              <a:srgbClr val="FF9900">
                <a:alpha val="50000"/>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783" name="Oval 655">
              <a:extLst>
                <a:ext uri="{FF2B5EF4-FFF2-40B4-BE49-F238E27FC236}">
                  <a16:creationId xmlns:a16="http://schemas.microsoft.com/office/drawing/2014/main" id="{B4114A0A-09FA-4FB0-8F8E-9B37E15F9AC6}"/>
                </a:ext>
              </a:extLst>
            </p:cNvPr>
            <p:cNvSpPr>
              <a:spLocks noChangeAspect="1" noChangeArrowheads="1"/>
            </p:cNvSpPr>
            <p:nvPr/>
          </p:nvSpPr>
          <p:spPr bwMode="auto">
            <a:xfrm>
              <a:off x="1638" y="2897"/>
              <a:ext cx="24" cy="24"/>
            </a:xfrm>
            <a:prstGeom prst="ellipse">
              <a:avLst/>
            </a:prstGeom>
            <a:solidFill>
              <a:srgbClr val="FF9900">
                <a:alpha val="50000"/>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784" name="Freeform 656">
              <a:extLst>
                <a:ext uri="{FF2B5EF4-FFF2-40B4-BE49-F238E27FC236}">
                  <a16:creationId xmlns:a16="http://schemas.microsoft.com/office/drawing/2014/main" id="{7F7DCCDB-B6F2-403B-9375-DEE5EADE3820}"/>
                </a:ext>
              </a:extLst>
            </p:cNvPr>
            <p:cNvSpPr>
              <a:spLocks noChangeAspect="1"/>
            </p:cNvSpPr>
            <p:nvPr/>
          </p:nvSpPr>
          <p:spPr bwMode="auto">
            <a:xfrm>
              <a:off x="2496" y="3156"/>
              <a:ext cx="384" cy="444"/>
            </a:xfrm>
            <a:custGeom>
              <a:avLst/>
              <a:gdLst>
                <a:gd name="T0" fmla="*/ 1859 w 3479"/>
                <a:gd name="T1" fmla="*/ 2134 h 2204"/>
                <a:gd name="T2" fmla="*/ 287 w 3479"/>
                <a:gd name="T3" fmla="*/ 1917 h 2204"/>
                <a:gd name="T4" fmla="*/ 585 w 3479"/>
                <a:gd name="T5" fmla="*/ 223 h 2204"/>
                <a:gd name="T6" fmla="*/ 1751 w 3479"/>
                <a:gd name="T7" fmla="*/ 74 h 2204"/>
                <a:gd name="T8" fmla="*/ 3072 w 3479"/>
                <a:gd name="T9" fmla="*/ 385 h 2204"/>
                <a:gd name="T10" fmla="*/ 3276 w 3479"/>
                <a:gd name="T11" fmla="*/ 1524 h 2204"/>
                <a:gd name="T12" fmla="*/ 1859 w 3479"/>
                <a:gd name="T13" fmla="*/ 2134 h 2204"/>
              </a:gdLst>
              <a:ahLst/>
              <a:cxnLst>
                <a:cxn ang="0">
                  <a:pos x="T0" y="T1"/>
                </a:cxn>
                <a:cxn ang="0">
                  <a:pos x="T2" y="T3"/>
                </a:cxn>
                <a:cxn ang="0">
                  <a:pos x="T4" y="T5"/>
                </a:cxn>
                <a:cxn ang="0">
                  <a:pos x="T6" y="T7"/>
                </a:cxn>
                <a:cxn ang="0">
                  <a:pos x="T8" y="T9"/>
                </a:cxn>
                <a:cxn ang="0">
                  <a:pos x="T10" y="T11"/>
                </a:cxn>
                <a:cxn ang="0">
                  <a:pos x="T12" y="T13"/>
                </a:cxn>
              </a:cxnLst>
              <a:rect l="0" t="0" r="r" b="b"/>
              <a:pathLst>
                <a:path w="3479" h="2204">
                  <a:moveTo>
                    <a:pt x="1859" y="2134"/>
                  </a:moveTo>
                  <a:cubicBezTo>
                    <a:pt x="930" y="2121"/>
                    <a:pt x="574" y="2204"/>
                    <a:pt x="287" y="1917"/>
                  </a:cubicBezTo>
                  <a:cubicBezTo>
                    <a:pt x="0" y="1630"/>
                    <a:pt x="258" y="446"/>
                    <a:pt x="585" y="223"/>
                  </a:cubicBezTo>
                  <a:cubicBezTo>
                    <a:pt x="912" y="0"/>
                    <a:pt x="1548" y="74"/>
                    <a:pt x="1751" y="74"/>
                  </a:cubicBezTo>
                  <a:cubicBezTo>
                    <a:pt x="1954" y="74"/>
                    <a:pt x="2665" y="46"/>
                    <a:pt x="3072" y="385"/>
                  </a:cubicBezTo>
                  <a:cubicBezTo>
                    <a:pt x="3479" y="724"/>
                    <a:pt x="3330" y="894"/>
                    <a:pt x="3276" y="1524"/>
                  </a:cubicBezTo>
                  <a:cubicBezTo>
                    <a:pt x="3222" y="2154"/>
                    <a:pt x="2788" y="2147"/>
                    <a:pt x="1859" y="2134"/>
                  </a:cubicBezTo>
                  <a:close/>
                </a:path>
              </a:pathLst>
            </a:custGeom>
            <a:solidFill>
              <a:srgbClr val="C0C0C0">
                <a:alpha val="50000"/>
              </a:srgbClr>
            </a:solidFill>
            <a:ln w="19050">
              <a:solidFill>
                <a:srgbClr val="FF99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p>
          </p:txBody>
        </p:sp>
        <p:sp>
          <p:nvSpPr>
            <p:cNvPr id="176785" name="Freeform 657">
              <a:extLst>
                <a:ext uri="{FF2B5EF4-FFF2-40B4-BE49-F238E27FC236}">
                  <a16:creationId xmlns:a16="http://schemas.microsoft.com/office/drawing/2014/main" id="{B1D9C6AE-305D-47B5-874D-21F1FEF39D80}"/>
                </a:ext>
              </a:extLst>
            </p:cNvPr>
            <p:cNvSpPr>
              <a:spLocks noChangeAspect="1"/>
            </p:cNvSpPr>
            <p:nvPr/>
          </p:nvSpPr>
          <p:spPr bwMode="auto">
            <a:xfrm>
              <a:off x="480" y="3156"/>
              <a:ext cx="384" cy="444"/>
            </a:xfrm>
            <a:custGeom>
              <a:avLst/>
              <a:gdLst>
                <a:gd name="T0" fmla="*/ 1859 w 3479"/>
                <a:gd name="T1" fmla="*/ 2134 h 2204"/>
                <a:gd name="T2" fmla="*/ 287 w 3479"/>
                <a:gd name="T3" fmla="*/ 1917 h 2204"/>
                <a:gd name="T4" fmla="*/ 585 w 3479"/>
                <a:gd name="T5" fmla="*/ 223 h 2204"/>
                <a:gd name="T6" fmla="*/ 1751 w 3479"/>
                <a:gd name="T7" fmla="*/ 74 h 2204"/>
                <a:gd name="T8" fmla="*/ 3072 w 3479"/>
                <a:gd name="T9" fmla="*/ 385 h 2204"/>
                <a:gd name="T10" fmla="*/ 3276 w 3479"/>
                <a:gd name="T11" fmla="*/ 1524 h 2204"/>
                <a:gd name="T12" fmla="*/ 1859 w 3479"/>
                <a:gd name="T13" fmla="*/ 2134 h 2204"/>
              </a:gdLst>
              <a:ahLst/>
              <a:cxnLst>
                <a:cxn ang="0">
                  <a:pos x="T0" y="T1"/>
                </a:cxn>
                <a:cxn ang="0">
                  <a:pos x="T2" y="T3"/>
                </a:cxn>
                <a:cxn ang="0">
                  <a:pos x="T4" y="T5"/>
                </a:cxn>
                <a:cxn ang="0">
                  <a:pos x="T6" y="T7"/>
                </a:cxn>
                <a:cxn ang="0">
                  <a:pos x="T8" y="T9"/>
                </a:cxn>
                <a:cxn ang="0">
                  <a:pos x="T10" y="T11"/>
                </a:cxn>
                <a:cxn ang="0">
                  <a:pos x="T12" y="T13"/>
                </a:cxn>
              </a:cxnLst>
              <a:rect l="0" t="0" r="r" b="b"/>
              <a:pathLst>
                <a:path w="3479" h="2204">
                  <a:moveTo>
                    <a:pt x="1859" y="2134"/>
                  </a:moveTo>
                  <a:cubicBezTo>
                    <a:pt x="930" y="2121"/>
                    <a:pt x="574" y="2204"/>
                    <a:pt x="287" y="1917"/>
                  </a:cubicBezTo>
                  <a:cubicBezTo>
                    <a:pt x="0" y="1630"/>
                    <a:pt x="258" y="446"/>
                    <a:pt x="585" y="223"/>
                  </a:cubicBezTo>
                  <a:cubicBezTo>
                    <a:pt x="912" y="0"/>
                    <a:pt x="1548" y="74"/>
                    <a:pt x="1751" y="74"/>
                  </a:cubicBezTo>
                  <a:cubicBezTo>
                    <a:pt x="1954" y="74"/>
                    <a:pt x="2665" y="46"/>
                    <a:pt x="3072" y="385"/>
                  </a:cubicBezTo>
                  <a:cubicBezTo>
                    <a:pt x="3479" y="724"/>
                    <a:pt x="3330" y="894"/>
                    <a:pt x="3276" y="1524"/>
                  </a:cubicBezTo>
                  <a:cubicBezTo>
                    <a:pt x="3222" y="2154"/>
                    <a:pt x="2788" y="2147"/>
                    <a:pt x="1859" y="2134"/>
                  </a:cubicBezTo>
                  <a:close/>
                </a:path>
              </a:pathLst>
            </a:custGeom>
            <a:solidFill>
              <a:srgbClr val="C0C0C0">
                <a:alpha val="50000"/>
              </a:srgbClr>
            </a:solidFill>
            <a:ln w="19050">
              <a:solidFill>
                <a:srgbClr val="FF99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p>
          </p:txBody>
        </p:sp>
        <p:sp>
          <p:nvSpPr>
            <p:cNvPr id="176786" name="Freeform 658">
              <a:extLst>
                <a:ext uri="{FF2B5EF4-FFF2-40B4-BE49-F238E27FC236}">
                  <a16:creationId xmlns:a16="http://schemas.microsoft.com/office/drawing/2014/main" id="{C83C8DE7-BE4D-4338-ABB4-3383ADE2F158}"/>
                </a:ext>
              </a:extLst>
            </p:cNvPr>
            <p:cNvSpPr>
              <a:spLocks noChangeAspect="1"/>
            </p:cNvSpPr>
            <p:nvPr/>
          </p:nvSpPr>
          <p:spPr bwMode="auto">
            <a:xfrm>
              <a:off x="1071" y="3088"/>
              <a:ext cx="386" cy="356"/>
            </a:xfrm>
            <a:custGeom>
              <a:avLst/>
              <a:gdLst>
                <a:gd name="T0" fmla="*/ 185 w 386"/>
                <a:gd name="T1" fmla="*/ 0 h 356"/>
                <a:gd name="T2" fmla="*/ 9 w 386"/>
                <a:gd name="T3" fmla="*/ 208 h 356"/>
                <a:gd name="T4" fmla="*/ 241 w 386"/>
                <a:gd name="T5" fmla="*/ 344 h 356"/>
                <a:gd name="T6" fmla="*/ 361 w 386"/>
                <a:gd name="T7" fmla="*/ 136 h 356"/>
                <a:gd name="T8" fmla="*/ 185 w 386"/>
                <a:gd name="T9" fmla="*/ 0 h 356"/>
              </a:gdLst>
              <a:ahLst/>
              <a:cxnLst>
                <a:cxn ang="0">
                  <a:pos x="T0" y="T1"/>
                </a:cxn>
                <a:cxn ang="0">
                  <a:pos x="T2" y="T3"/>
                </a:cxn>
                <a:cxn ang="0">
                  <a:pos x="T4" y="T5"/>
                </a:cxn>
                <a:cxn ang="0">
                  <a:pos x="T6" y="T7"/>
                </a:cxn>
                <a:cxn ang="0">
                  <a:pos x="T8" y="T9"/>
                </a:cxn>
              </a:cxnLst>
              <a:rect l="0" t="0" r="r" b="b"/>
              <a:pathLst>
                <a:path w="386" h="356">
                  <a:moveTo>
                    <a:pt x="185" y="0"/>
                  </a:moveTo>
                  <a:cubicBezTo>
                    <a:pt x="81" y="0"/>
                    <a:pt x="0" y="151"/>
                    <a:pt x="9" y="208"/>
                  </a:cubicBezTo>
                  <a:cubicBezTo>
                    <a:pt x="18" y="265"/>
                    <a:pt x="182" y="356"/>
                    <a:pt x="241" y="344"/>
                  </a:cubicBezTo>
                  <a:cubicBezTo>
                    <a:pt x="306" y="292"/>
                    <a:pt x="386" y="188"/>
                    <a:pt x="361" y="136"/>
                  </a:cubicBezTo>
                  <a:cubicBezTo>
                    <a:pt x="336" y="84"/>
                    <a:pt x="289" y="0"/>
                    <a:pt x="185" y="0"/>
                  </a:cubicBezTo>
                  <a:close/>
                </a:path>
              </a:pathLst>
            </a:custGeom>
            <a:solidFill>
              <a:srgbClr val="993366">
                <a:alpha val="50000"/>
              </a:srgbClr>
            </a:solidFill>
            <a:ln w="9525">
              <a:solidFill>
                <a:srgbClr val="8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GB"/>
            </a:p>
          </p:txBody>
        </p:sp>
      </p:grpSp>
      <p:sp>
        <p:nvSpPr>
          <p:cNvPr id="176134" name="Rectangle 6">
            <a:extLst>
              <a:ext uri="{FF2B5EF4-FFF2-40B4-BE49-F238E27FC236}">
                <a16:creationId xmlns:a16="http://schemas.microsoft.com/office/drawing/2014/main" id="{90BBE9C5-59DA-42C8-B37B-CAA4095B0C44}"/>
              </a:ext>
            </a:extLst>
          </p:cNvPr>
          <p:cNvSpPr>
            <a:spLocks noChangeAspect="1" noChangeArrowheads="1"/>
          </p:cNvSpPr>
          <p:nvPr/>
        </p:nvSpPr>
        <p:spPr bwMode="auto">
          <a:xfrm>
            <a:off x="4556125" y="2068513"/>
            <a:ext cx="4519613"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grpSp>
        <p:nvGrpSpPr>
          <p:cNvPr id="176592" name="Group 464">
            <a:extLst>
              <a:ext uri="{FF2B5EF4-FFF2-40B4-BE49-F238E27FC236}">
                <a16:creationId xmlns:a16="http://schemas.microsoft.com/office/drawing/2014/main" id="{0D655486-7ADD-4405-85BB-D9E8FB42D0E0}"/>
              </a:ext>
            </a:extLst>
          </p:cNvPr>
          <p:cNvGrpSpPr>
            <a:grpSpLocks/>
          </p:cNvGrpSpPr>
          <p:nvPr/>
        </p:nvGrpSpPr>
        <p:grpSpPr bwMode="auto">
          <a:xfrm>
            <a:off x="203942" y="1801547"/>
            <a:ext cx="1508510" cy="3075253"/>
            <a:chOff x="368" y="1045"/>
            <a:chExt cx="1483" cy="1984"/>
          </a:xfrm>
        </p:grpSpPr>
        <p:grpSp>
          <p:nvGrpSpPr>
            <p:cNvPr id="176593" name="Group 465">
              <a:extLst>
                <a:ext uri="{FF2B5EF4-FFF2-40B4-BE49-F238E27FC236}">
                  <a16:creationId xmlns:a16="http://schemas.microsoft.com/office/drawing/2014/main" id="{D0187A01-D2DC-4197-9A60-0E3275300C62}"/>
                </a:ext>
              </a:extLst>
            </p:cNvPr>
            <p:cNvGrpSpPr>
              <a:grpSpLocks/>
            </p:cNvGrpSpPr>
            <p:nvPr/>
          </p:nvGrpSpPr>
          <p:grpSpPr bwMode="auto">
            <a:xfrm>
              <a:off x="368" y="1865"/>
              <a:ext cx="849" cy="1164"/>
              <a:chOff x="1281" y="1551"/>
              <a:chExt cx="849" cy="1164"/>
            </a:xfrm>
          </p:grpSpPr>
          <p:sp>
            <p:nvSpPr>
              <p:cNvPr id="176594" name="Line 466">
                <a:extLst>
                  <a:ext uri="{FF2B5EF4-FFF2-40B4-BE49-F238E27FC236}">
                    <a16:creationId xmlns:a16="http://schemas.microsoft.com/office/drawing/2014/main" id="{95A801B4-0590-49A0-85F7-9B96A7479EEB}"/>
                  </a:ext>
                </a:extLst>
              </p:cNvPr>
              <p:cNvSpPr>
                <a:spLocks noChangeShapeType="1"/>
              </p:cNvSpPr>
              <p:nvPr/>
            </p:nvSpPr>
            <p:spPr bwMode="auto">
              <a:xfrm flipV="1">
                <a:off x="1282" y="1551"/>
                <a:ext cx="848" cy="0"/>
              </a:xfrm>
              <a:prstGeom prst="line">
                <a:avLst/>
              </a:prstGeom>
              <a:noFill/>
              <a:ln w="38100">
                <a:solidFill>
                  <a:srgbClr val="FF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76595" name="Line 467">
                <a:extLst>
                  <a:ext uri="{FF2B5EF4-FFF2-40B4-BE49-F238E27FC236}">
                    <a16:creationId xmlns:a16="http://schemas.microsoft.com/office/drawing/2014/main" id="{C8527084-6FB8-41BC-A8D3-453ACB618854}"/>
                  </a:ext>
                </a:extLst>
              </p:cNvPr>
              <p:cNvSpPr>
                <a:spLocks noChangeShapeType="1"/>
              </p:cNvSpPr>
              <p:nvPr/>
            </p:nvSpPr>
            <p:spPr bwMode="auto">
              <a:xfrm flipV="1">
                <a:off x="1281" y="1722"/>
                <a:ext cx="848" cy="0"/>
              </a:xfrm>
              <a:prstGeom prst="line">
                <a:avLst/>
              </a:prstGeom>
              <a:noFill/>
              <a:ln w="38100">
                <a:solidFill>
                  <a:srgbClr val="FF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76596" name="Line 468">
                <a:extLst>
                  <a:ext uri="{FF2B5EF4-FFF2-40B4-BE49-F238E27FC236}">
                    <a16:creationId xmlns:a16="http://schemas.microsoft.com/office/drawing/2014/main" id="{9C7EA4EF-542C-46D0-A4CF-508A63E6BB2D}"/>
                  </a:ext>
                </a:extLst>
              </p:cNvPr>
              <p:cNvSpPr>
                <a:spLocks noChangeShapeType="1"/>
              </p:cNvSpPr>
              <p:nvPr/>
            </p:nvSpPr>
            <p:spPr bwMode="auto">
              <a:xfrm flipV="1">
                <a:off x="1282" y="1883"/>
                <a:ext cx="848" cy="0"/>
              </a:xfrm>
              <a:prstGeom prst="line">
                <a:avLst/>
              </a:prstGeom>
              <a:noFill/>
              <a:ln w="38100">
                <a:solidFill>
                  <a:srgbClr val="FF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76597" name="Line 469">
                <a:extLst>
                  <a:ext uri="{FF2B5EF4-FFF2-40B4-BE49-F238E27FC236}">
                    <a16:creationId xmlns:a16="http://schemas.microsoft.com/office/drawing/2014/main" id="{BE43BD45-7A4D-40EC-9AB7-AA127F5C8571}"/>
                  </a:ext>
                </a:extLst>
              </p:cNvPr>
              <p:cNvSpPr>
                <a:spLocks noChangeShapeType="1"/>
              </p:cNvSpPr>
              <p:nvPr/>
            </p:nvSpPr>
            <p:spPr bwMode="auto">
              <a:xfrm flipV="1">
                <a:off x="1281" y="2054"/>
                <a:ext cx="848" cy="0"/>
              </a:xfrm>
              <a:prstGeom prst="line">
                <a:avLst/>
              </a:prstGeom>
              <a:noFill/>
              <a:ln w="38100">
                <a:solidFill>
                  <a:srgbClr val="FF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76598" name="Line 470">
                <a:extLst>
                  <a:ext uri="{FF2B5EF4-FFF2-40B4-BE49-F238E27FC236}">
                    <a16:creationId xmlns:a16="http://schemas.microsoft.com/office/drawing/2014/main" id="{F93D841C-BE5A-454C-AFE1-609658D0E98B}"/>
                  </a:ext>
                </a:extLst>
              </p:cNvPr>
              <p:cNvSpPr>
                <a:spLocks noChangeShapeType="1"/>
              </p:cNvSpPr>
              <p:nvPr/>
            </p:nvSpPr>
            <p:spPr bwMode="auto">
              <a:xfrm flipV="1">
                <a:off x="1282" y="2212"/>
                <a:ext cx="848" cy="0"/>
              </a:xfrm>
              <a:prstGeom prst="line">
                <a:avLst/>
              </a:prstGeom>
              <a:noFill/>
              <a:ln w="38100">
                <a:solidFill>
                  <a:srgbClr val="FF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76599" name="Line 471">
                <a:extLst>
                  <a:ext uri="{FF2B5EF4-FFF2-40B4-BE49-F238E27FC236}">
                    <a16:creationId xmlns:a16="http://schemas.microsoft.com/office/drawing/2014/main" id="{2A57F110-7FBA-40D5-9E98-097FEE14FC00}"/>
                  </a:ext>
                </a:extLst>
              </p:cNvPr>
              <p:cNvSpPr>
                <a:spLocks noChangeShapeType="1"/>
              </p:cNvSpPr>
              <p:nvPr/>
            </p:nvSpPr>
            <p:spPr bwMode="auto">
              <a:xfrm flipV="1">
                <a:off x="1281" y="2383"/>
                <a:ext cx="848" cy="0"/>
              </a:xfrm>
              <a:prstGeom prst="line">
                <a:avLst/>
              </a:prstGeom>
              <a:noFill/>
              <a:ln w="38100">
                <a:solidFill>
                  <a:srgbClr val="FF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76600" name="Line 472">
                <a:extLst>
                  <a:ext uri="{FF2B5EF4-FFF2-40B4-BE49-F238E27FC236}">
                    <a16:creationId xmlns:a16="http://schemas.microsoft.com/office/drawing/2014/main" id="{2C06C3C5-A7F0-447A-9CA7-CF1489BCD85D}"/>
                  </a:ext>
                </a:extLst>
              </p:cNvPr>
              <p:cNvSpPr>
                <a:spLocks noChangeShapeType="1"/>
              </p:cNvSpPr>
              <p:nvPr/>
            </p:nvSpPr>
            <p:spPr bwMode="auto">
              <a:xfrm flipV="1">
                <a:off x="1282" y="2544"/>
                <a:ext cx="848" cy="0"/>
              </a:xfrm>
              <a:prstGeom prst="line">
                <a:avLst/>
              </a:prstGeom>
              <a:noFill/>
              <a:ln w="38100">
                <a:solidFill>
                  <a:srgbClr val="FF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76601" name="Line 473">
                <a:extLst>
                  <a:ext uri="{FF2B5EF4-FFF2-40B4-BE49-F238E27FC236}">
                    <a16:creationId xmlns:a16="http://schemas.microsoft.com/office/drawing/2014/main" id="{697118C3-8270-4EC9-83D7-1F26216B97B5}"/>
                  </a:ext>
                </a:extLst>
              </p:cNvPr>
              <p:cNvSpPr>
                <a:spLocks noChangeShapeType="1"/>
              </p:cNvSpPr>
              <p:nvPr/>
            </p:nvSpPr>
            <p:spPr bwMode="auto">
              <a:xfrm flipV="1">
                <a:off x="1281" y="2715"/>
                <a:ext cx="848" cy="0"/>
              </a:xfrm>
              <a:prstGeom prst="line">
                <a:avLst/>
              </a:prstGeom>
              <a:noFill/>
              <a:ln w="38100">
                <a:solidFill>
                  <a:srgbClr val="FF00F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sp>
          <p:nvSpPr>
            <p:cNvPr id="176602" name="Text Box 474">
              <a:extLst>
                <a:ext uri="{FF2B5EF4-FFF2-40B4-BE49-F238E27FC236}">
                  <a16:creationId xmlns:a16="http://schemas.microsoft.com/office/drawing/2014/main" id="{99B20DA5-6FE8-441A-85E3-0975A85EA2E3}"/>
                </a:ext>
              </a:extLst>
            </p:cNvPr>
            <p:cNvSpPr txBox="1">
              <a:spLocks noChangeArrowheads="1"/>
            </p:cNvSpPr>
            <p:nvPr/>
          </p:nvSpPr>
          <p:spPr bwMode="auto">
            <a:xfrm>
              <a:off x="388" y="1045"/>
              <a:ext cx="1463" cy="5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eaLnBrk="0" hangingPunct="0">
                <a:spcBef>
                  <a:spcPct val="0"/>
                </a:spcBef>
              </a:pPr>
              <a:r>
                <a:rPr lang="en-US" altLang="en-US" sz="2400">
                  <a:solidFill>
                    <a:srgbClr val="FF66CC"/>
                  </a:solidFill>
                </a:rPr>
                <a:t>Radiation</a:t>
              </a:r>
            </a:p>
            <a:p>
              <a:pPr eaLnBrk="0" hangingPunct="0">
                <a:spcBef>
                  <a:spcPct val="0"/>
                </a:spcBef>
              </a:pPr>
              <a:r>
                <a:rPr lang="en-US" altLang="en-US" sz="2400">
                  <a:solidFill>
                    <a:srgbClr val="FF66CC"/>
                  </a:solidFill>
                </a:rPr>
                <a:t>beam</a:t>
              </a:r>
              <a:endParaRPr lang="en-US" altLang="en-US" sz="2400">
                <a:solidFill>
                  <a:srgbClr val="FF66CC"/>
                </a:solidFill>
                <a:latin typeface="Times New Roman" panose="02020603050405020304" pitchFamily="18" charset="0"/>
              </a:endParaRPr>
            </a:p>
          </p:txBody>
        </p:sp>
      </p:grpSp>
      <p:grpSp>
        <p:nvGrpSpPr>
          <p:cNvPr id="176652" name="Group 524">
            <a:extLst>
              <a:ext uri="{FF2B5EF4-FFF2-40B4-BE49-F238E27FC236}">
                <a16:creationId xmlns:a16="http://schemas.microsoft.com/office/drawing/2014/main" id="{C9B37A6A-5DEF-4BE1-B6C9-BB10F8AEAD1B}"/>
              </a:ext>
            </a:extLst>
          </p:cNvPr>
          <p:cNvGrpSpPr>
            <a:grpSpLocks noChangeAspect="1"/>
          </p:cNvGrpSpPr>
          <p:nvPr/>
        </p:nvGrpSpPr>
        <p:grpSpPr bwMode="auto">
          <a:xfrm>
            <a:off x="8251591" y="3802189"/>
            <a:ext cx="248471" cy="248471"/>
            <a:chOff x="2208" y="4752"/>
            <a:chExt cx="192" cy="192"/>
          </a:xfrm>
        </p:grpSpPr>
        <p:sp>
          <p:nvSpPr>
            <p:cNvPr id="176649" name="Oval 521">
              <a:extLst>
                <a:ext uri="{FF2B5EF4-FFF2-40B4-BE49-F238E27FC236}">
                  <a16:creationId xmlns:a16="http://schemas.microsoft.com/office/drawing/2014/main" id="{E8BA090B-3D82-41E6-8BED-16377F675E2C}"/>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76650" name="Oval 522">
              <a:extLst>
                <a:ext uri="{FF2B5EF4-FFF2-40B4-BE49-F238E27FC236}">
                  <a16:creationId xmlns:a16="http://schemas.microsoft.com/office/drawing/2014/main" id="{0485567E-3EF1-44AB-8166-2BDD97B242E4}"/>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76651" name="Oval 523">
              <a:extLst>
                <a:ext uri="{FF2B5EF4-FFF2-40B4-BE49-F238E27FC236}">
                  <a16:creationId xmlns:a16="http://schemas.microsoft.com/office/drawing/2014/main" id="{4EEA26C8-2220-4FA4-A3B3-F1280D18123E}"/>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176865" name="Group 737">
            <a:extLst>
              <a:ext uri="{FF2B5EF4-FFF2-40B4-BE49-F238E27FC236}">
                <a16:creationId xmlns:a16="http://schemas.microsoft.com/office/drawing/2014/main" id="{2B15FD35-FC25-4E86-8F67-3B978B6FBBC1}"/>
              </a:ext>
            </a:extLst>
          </p:cNvPr>
          <p:cNvGrpSpPr>
            <a:grpSpLocks/>
          </p:cNvGrpSpPr>
          <p:nvPr/>
        </p:nvGrpSpPr>
        <p:grpSpPr bwMode="auto">
          <a:xfrm>
            <a:off x="9077328" y="2870200"/>
            <a:ext cx="25441278" cy="2133600"/>
            <a:chOff x="4758" y="1808"/>
            <a:chExt cx="16026" cy="1344"/>
          </a:xfrm>
        </p:grpSpPr>
        <p:sp>
          <p:nvSpPr>
            <p:cNvPr id="176209" name="Rectangle 81">
              <a:extLst>
                <a:ext uri="{FF2B5EF4-FFF2-40B4-BE49-F238E27FC236}">
                  <a16:creationId xmlns:a16="http://schemas.microsoft.com/office/drawing/2014/main" id="{3DB47061-06AA-442B-99BA-AC50C78E575A}"/>
                </a:ext>
              </a:extLst>
            </p:cNvPr>
            <p:cNvSpPr>
              <a:spLocks noChangeAspect="1" noChangeArrowheads="1"/>
            </p:cNvSpPr>
            <p:nvPr/>
          </p:nvSpPr>
          <p:spPr bwMode="auto">
            <a:xfrm>
              <a:off x="4758" y="1968"/>
              <a:ext cx="739"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eaLnBrk="0" hangingPunct="0">
                <a:spcBef>
                  <a:spcPct val="0"/>
                </a:spcBef>
              </a:pPr>
              <a:r>
                <a:rPr lang="en-US" altLang="en-US" sz="1600" b="1">
                  <a:solidFill>
                    <a:srgbClr val="FFFF00"/>
                  </a:solidFill>
                </a:rPr>
                <a:t>high-energy</a:t>
              </a:r>
            </a:p>
            <a:p>
              <a:pPr algn="l" eaLnBrk="0" hangingPunct="0">
                <a:spcBef>
                  <a:spcPct val="0"/>
                </a:spcBef>
              </a:pPr>
              <a:r>
                <a:rPr lang="en-US" altLang="en-US" sz="1600" b="1">
                  <a:solidFill>
                    <a:srgbClr val="FFFF00"/>
                  </a:solidFill>
                </a:rPr>
                <a:t>X-rays</a:t>
              </a:r>
            </a:p>
          </p:txBody>
        </p:sp>
        <p:grpSp>
          <p:nvGrpSpPr>
            <p:cNvPr id="176864" name="Group 736">
              <a:extLst>
                <a:ext uri="{FF2B5EF4-FFF2-40B4-BE49-F238E27FC236}">
                  <a16:creationId xmlns:a16="http://schemas.microsoft.com/office/drawing/2014/main" id="{2510CF46-B23F-4E55-94C6-4CE4A097D389}"/>
                </a:ext>
              </a:extLst>
            </p:cNvPr>
            <p:cNvGrpSpPr>
              <a:grpSpLocks/>
            </p:cNvGrpSpPr>
            <p:nvPr/>
          </p:nvGrpSpPr>
          <p:grpSpPr bwMode="auto">
            <a:xfrm>
              <a:off x="5197" y="1808"/>
              <a:ext cx="15587" cy="1344"/>
              <a:chOff x="5197" y="1808"/>
              <a:chExt cx="15587" cy="1344"/>
            </a:xfrm>
          </p:grpSpPr>
          <p:grpSp>
            <p:nvGrpSpPr>
              <p:cNvPr id="176842" name="Group 714">
                <a:extLst>
                  <a:ext uri="{FF2B5EF4-FFF2-40B4-BE49-F238E27FC236}">
                    <a16:creationId xmlns:a16="http://schemas.microsoft.com/office/drawing/2014/main" id="{3EAB3544-270F-4611-A10C-C0AFC780C29C}"/>
                  </a:ext>
                </a:extLst>
              </p:cNvPr>
              <p:cNvGrpSpPr>
                <a:grpSpLocks/>
              </p:cNvGrpSpPr>
              <p:nvPr/>
            </p:nvGrpSpPr>
            <p:grpSpPr bwMode="auto">
              <a:xfrm>
                <a:off x="8741" y="1904"/>
                <a:ext cx="12043" cy="1248"/>
                <a:chOff x="5284" y="2304"/>
                <a:chExt cx="15500" cy="1248"/>
              </a:xfrm>
            </p:grpSpPr>
            <p:sp>
              <p:nvSpPr>
                <p:cNvPr id="176616" name="Freeform 488">
                  <a:extLst>
                    <a:ext uri="{FF2B5EF4-FFF2-40B4-BE49-F238E27FC236}">
                      <a16:creationId xmlns:a16="http://schemas.microsoft.com/office/drawing/2014/main" id="{F261377F-23CE-4612-84FB-48447C064329}"/>
                    </a:ext>
                  </a:extLst>
                </p:cNvPr>
                <p:cNvSpPr>
                  <a:spLocks noChangeAspect="1"/>
                </p:cNvSpPr>
                <p:nvPr/>
              </p:nvSpPr>
              <p:spPr bwMode="auto">
                <a:xfrm>
                  <a:off x="9583" y="2698"/>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24" name="Freeform 496">
                  <a:extLst>
                    <a:ext uri="{FF2B5EF4-FFF2-40B4-BE49-F238E27FC236}">
                      <a16:creationId xmlns:a16="http://schemas.microsoft.com/office/drawing/2014/main" id="{C824B5EB-DB8A-4FA6-8460-09C3906A94FC}"/>
                    </a:ext>
                  </a:extLst>
                </p:cNvPr>
                <p:cNvSpPr>
                  <a:spLocks noChangeAspect="1"/>
                </p:cNvSpPr>
                <p:nvPr/>
              </p:nvSpPr>
              <p:spPr bwMode="auto">
                <a:xfrm>
                  <a:off x="9951" y="3088"/>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25" name="Freeform 497">
                  <a:extLst>
                    <a:ext uri="{FF2B5EF4-FFF2-40B4-BE49-F238E27FC236}">
                      <a16:creationId xmlns:a16="http://schemas.microsoft.com/office/drawing/2014/main" id="{B33B7DD5-9EB7-4DC9-861F-B04D3172B960}"/>
                    </a:ext>
                  </a:extLst>
                </p:cNvPr>
                <p:cNvSpPr>
                  <a:spLocks noChangeAspect="1"/>
                </p:cNvSpPr>
                <p:nvPr/>
              </p:nvSpPr>
              <p:spPr bwMode="auto">
                <a:xfrm>
                  <a:off x="9074" y="2792"/>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26" name="Freeform 498">
                  <a:extLst>
                    <a:ext uri="{FF2B5EF4-FFF2-40B4-BE49-F238E27FC236}">
                      <a16:creationId xmlns:a16="http://schemas.microsoft.com/office/drawing/2014/main" id="{E6AC03DF-BD39-4D9A-8D57-872360A29543}"/>
                    </a:ext>
                  </a:extLst>
                </p:cNvPr>
                <p:cNvSpPr>
                  <a:spLocks noChangeAspect="1"/>
                </p:cNvSpPr>
                <p:nvPr/>
              </p:nvSpPr>
              <p:spPr bwMode="auto">
                <a:xfrm>
                  <a:off x="9216" y="3134"/>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27" name="Freeform 499">
                  <a:extLst>
                    <a:ext uri="{FF2B5EF4-FFF2-40B4-BE49-F238E27FC236}">
                      <a16:creationId xmlns:a16="http://schemas.microsoft.com/office/drawing/2014/main" id="{465DEA4C-BF4A-46B4-BD7B-506D6BDFF2EA}"/>
                    </a:ext>
                  </a:extLst>
                </p:cNvPr>
                <p:cNvSpPr>
                  <a:spLocks noChangeAspect="1"/>
                </p:cNvSpPr>
                <p:nvPr/>
              </p:nvSpPr>
              <p:spPr bwMode="auto">
                <a:xfrm>
                  <a:off x="9300" y="2475"/>
                  <a:ext cx="312"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28" name="Freeform 500">
                  <a:extLst>
                    <a:ext uri="{FF2B5EF4-FFF2-40B4-BE49-F238E27FC236}">
                      <a16:creationId xmlns:a16="http://schemas.microsoft.com/office/drawing/2014/main" id="{68CE65FA-2B03-4EF0-B398-CE24ABA93FF0}"/>
                    </a:ext>
                  </a:extLst>
                </p:cNvPr>
                <p:cNvSpPr>
                  <a:spLocks noChangeAspect="1"/>
                </p:cNvSpPr>
                <p:nvPr/>
              </p:nvSpPr>
              <p:spPr bwMode="auto">
                <a:xfrm>
                  <a:off x="9838" y="2426"/>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29" name="Freeform 501">
                  <a:extLst>
                    <a:ext uri="{FF2B5EF4-FFF2-40B4-BE49-F238E27FC236}">
                      <a16:creationId xmlns:a16="http://schemas.microsoft.com/office/drawing/2014/main" id="{F1198856-DF1A-4BC5-B05F-4A51F75CDD81}"/>
                    </a:ext>
                  </a:extLst>
                </p:cNvPr>
                <p:cNvSpPr>
                  <a:spLocks noChangeAspect="1"/>
                </p:cNvSpPr>
                <p:nvPr/>
              </p:nvSpPr>
              <p:spPr bwMode="auto">
                <a:xfrm>
                  <a:off x="8395" y="2450"/>
                  <a:ext cx="311" cy="126"/>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30" name="Freeform 502">
                  <a:extLst>
                    <a:ext uri="{FF2B5EF4-FFF2-40B4-BE49-F238E27FC236}">
                      <a16:creationId xmlns:a16="http://schemas.microsoft.com/office/drawing/2014/main" id="{049E94CB-059D-4F84-AAEA-82B0DF6C9596}"/>
                    </a:ext>
                  </a:extLst>
                </p:cNvPr>
                <p:cNvSpPr>
                  <a:spLocks noChangeAspect="1"/>
                </p:cNvSpPr>
                <p:nvPr/>
              </p:nvSpPr>
              <p:spPr bwMode="auto">
                <a:xfrm>
                  <a:off x="8508" y="2670"/>
                  <a:ext cx="312"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31" name="Freeform 503">
                  <a:extLst>
                    <a:ext uri="{FF2B5EF4-FFF2-40B4-BE49-F238E27FC236}">
                      <a16:creationId xmlns:a16="http://schemas.microsoft.com/office/drawing/2014/main" id="{0694D3D7-090C-4961-8ACA-8EA4D999F962}"/>
                    </a:ext>
                  </a:extLst>
                </p:cNvPr>
                <p:cNvSpPr>
                  <a:spLocks noChangeAspect="1"/>
                </p:cNvSpPr>
                <p:nvPr/>
              </p:nvSpPr>
              <p:spPr bwMode="auto">
                <a:xfrm>
                  <a:off x="7999" y="2621"/>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32" name="Freeform 504">
                  <a:extLst>
                    <a:ext uri="{FF2B5EF4-FFF2-40B4-BE49-F238E27FC236}">
                      <a16:creationId xmlns:a16="http://schemas.microsoft.com/office/drawing/2014/main" id="{8EB1EEEA-6A96-4F4A-99F9-808DCCDD91DE}"/>
                    </a:ext>
                  </a:extLst>
                </p:cNvPr>
                <p:cNvSpPr>
                  <a:spLocks noChangeAspect="1"/>
                </p:cNvSpPr>
                <p:nvPr/>
              </p:nvSpPr>
              <p:spPr bwMode="auto">
                <a:xfrm>
                  <a:off x="8112" y="2939"/>
                  <a:ext cx="312"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33" name="Freeform 505">
                  <a:extLst>
                    <a:ext uri="{FF2B5EF4-FFF2-40B4-BE49-F238E27FC236}">
                      <a16:creationId xmlns:a16="http://schemas.microsoft.com/office/drawing/2014/main" id="{B12DF647-FE59-4F01-966F-38F613EA4E10}"/>
                    </a:ext>
                  </a:extLst>
                </p:cNvPr>
                <p:cNvSpPr>
                  <a:spLocks noChangeAspect="1"/>
                </p:cNvSpPr>
                <p:nvPr/>
              </p:nvSpPr>
              <p:spPr bwMode="auto">
                <a:xfrm>
                  <a:off x="7773" y="2475"/>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34" name="Freeform 506">
                  <a:extLst>
                    <a:ext uri="{FF2B5EF4-FFF2-40B4-BE49-F238E27FC236}">
                      <a16:creationId xmlns:a16="http://schemas.microsoft.com/office/drawing/2014/main" id="{2209E7FD-BFFB-4ACC-A716-D103468FF4A8}"/>
                    </a:ext>
                  </a:extLst>
                </p:cNvPr>
                <p:cNvSpPr>
                  <a:spLocks noChangeAspect="1"/>
                </p:cNvSpPr>
                <p:nvPr/>
              </p:nvSpPr>
              <p:spPr bwMode="auto">
                <a:xfrm>
                  <a:off x="6868" y="2722"/>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35" name="Freeform 507">
                  <a:extLst>
                    <a:ext uri="{FF2B5EF4-FFF2-40B4-BE49-F238E27FC236}">
                      <a16:creationId xmlns:a16="http://schemas.microsoft.com/office/drawing/2014/main" id="{813F8FE2-87FA-4BA9-9C56-31710CD9AB6E}"/>
                    </a:ext>
                  </a:extLst>
                </p:cNvPr>
                <p:cNvSpPr>
                  <a:spLocks noChangeAspect="1"/>
                </p:cNvSpPr>
                <p:nvPr/>
              </p:nvSpPr>
              <p:spPr bwMode="auto">
                <a:xfrm>
                  <a:off x="7716" y="3158"/>
                  <a:ext cx="312"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36" name="Freeform 508">
                  <a:extLst>
                    <a:ext uri="{FF2B5EF4-FFF2-40B4-BE49-F238E27FC236}">
                      <a16:creationId xmlns:a16="http://schemas.microsoft.com/office/drawing/2014/main" id="{E19C9736-7196-45C2-BE78-AE0D130FD4D9}"/>
                    </a:ext>
                  </a:extLst>
                </p:cNvPr>
                <p:cNvSpPr>
                  <a:spLocks noChangeAspect="1"/>
                </p:cNvSpPr>
                <p:nvPr/>
              </p:nvSpPr>
              <p:spPr bwMode="auto">
                <a:xfrm>
                  <a:off x="7207" y="2450"/>
                  <a:ext cx="311" cy="126"/>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37" name="Freeform 509">
                  <a:extLst>
                    <a:ext uri="{FF2B5EF4-FFF2-40B4-BE49-F238E27FC236}">
                      <a16:creationId xmlns:a16="http://schemas.microsoft.com/office/drawing/2014/main" id="{3787AB89-DF8B-4EC3-95C8-4C4F494035FA}"/>
                    </a:ext>
                  </a:extLst>
                </p:cNvPr>
                <p:cNvSpPr>
                  <a:spLocks noChangeAspect="1"/>
                </p:cNvSpPr>
                <p:nvPr/>
              </p:nvSpPr>
              <p:spPr bwMode="auto">
                <a:xfrm>
                  <a:off x="6720" y="3216"/>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38" name="Freeform 510">
                  <a:extLst>
                    <a:ext uri="{FF2B5EF4-FFF2-40B4-BE49-F238E27FC236}">
                      <a16:creationId xmlns:a16="http://schemas.microsoft.com/office/drawing/2014/main" id="{3E00FC9E-0E2F-4842-9A93-BCD899839279}"/>
                    </a:ext>
                  </a:extLst>
                </p:cNvPr>
                <p:cNvSpPr>
                  <a:spLocks noChangeAspect="1"/>
                </p:cNvSpPr>
                <p:nvPr/>
              </p:nvSpPr>
              <p:spPr bwMode="auto">
                <a:xfrm>
                  <a:off x="5906" y="2817"/>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656" name="Freeform 528">
                  <a:extLst>
                    <a:ext uri="{FF2B5EF4-FFF2-40B4-BE49-F238E27FC236}">
                      <a16:creationId xmlns:a16="http://schemas.microsoft.com/office/drawing/2014/main" id="{0FE69992-3180-46C2-92A4-786140969BB0}"/>
                    </a:ext>
                  </a:extLst>
                </p:cNvPr>
                <p:cNvSpPr>
                  <a:spLocks noChangeAspect="1"/>
                </p:cNvSpPr>
                <p:nvPr/>
              </p:nvSpPr>
              <p:spPr bwMode="auto">
                <a:xfrm>
                  <a:off x="5284" y="2475"/>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38" name="Freeform 610">
                  <a:extLst>
                    <a:ext uri="{FF2B5EF4-FFF2-40B4-BE49-F238E27FC236}">
                      <a16:creationId xmlns:a16="http://schemas.microsoft.com/office/drawing/2014/main" id="{EDDA1A1B-A2F1-408A-8D2D-764F8D174D17}"/>
                    </a:ext>
                  </a:extLst>
                </p:cNvPr>
                <p:cNvSpPr>
                  <a:spLocks noChangeAspect="1"/>
                </p:cNvSpPr>
                <p:nvPr/>
              </p:nvSpPr>
              <p:spPr bwMode="auto">
                <a:xfrm>
                  <a:off x="15024" y="2976"/>
                  <a:ext cx="312"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39" name="Freeform 611">
                  <a:extLst>
                    <a:ext uri="{FF2B5EF4-FFF2-40B4-BE49-F238E27FC236}">
                      <a16:creationId xmlns:a16="http://schemas.microsoft.com/office/drawing/2014/main" id="{0FE3B4A1-C8B2-4DE8-84BB-491F0A7A0BFA}"/>
                    </a:ext>
                  </a:extLst>
                </p:cNvPr>
                <p:cNvSpPr>
                  <a:spLocks noChangeAspect="1"/>
                </p:cNvSpPr>
                <p:nvPr/>
              </p:nvSpPr>
              <p:spPr bwMode="auto">
                <a:xfrm>
                  <a:off x="15580" y="3183"/>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40" name="Freeform 612">
                  <a:extLst>
                    <a:ext uri="{FF2B5EF4-FFF2-40B4-BE49-F238E27FC236}">
                      <a16:creationId xmlns:a16="http://schemas.microsoft.com/office/drawing/2014/main" id="{063F8C85-B18B-4EE1-AAA7-9E3B774C2623}"/>
                    </a:ext>
                  </a:extLst>
                </p:cNvPr>
                <p:cNvSpPr>
                  <a:spLocks noChangeAspect="1"/>
                </p:cNvSpPr>
                <p:nvPr/>
              </p:nvSpPr>
              <p:spPr bwMode="auto">
                <a:xfrm>
                  <a:off x="14279" y="2914"/>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41" name="Freeform 613">
                  <a:extLst>
                    <a:ext uri="{FF2B5EF4-FFF2-40B4-BE49-F238E27FC236}">
                      <a16:creationId xmlns:a16="http://schemas.microsoft.com/office/drawing/2014/main" id="{EBC607DB-31DA-4904-998B-920E0520A985}"/>
                    </a:ext>
                  </a:extLst>
                </p:cNvPr>
                <p:cNvSpPr>
                  <a:spLocks noChangeAspect="1"/>
                </p:cNvSpPr>
                <p:nvPr/>
              </p:nvSpPr>
              <p:spPr bwMode="auto">
                <a:xfrm>
                  <a:off x="14420" y="3183"/>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42" name="Freeform 614">
                  <a:extLst>
                    <a:ext uri="{FF2B5EF4-FFF2-40B4-BE49-F238E27FC236}">
                      <a16:creationId xmlns:a16="http://schemas.microsoft.com/office/drawing/2014/main" id="{D361105E-2ABE-48F0-9FF2-0D4A64F3464F}"/>
                    </a:ext>
                  </a:extLst>
                </p:cNvPr>
                <p:cNvSpPr>
                  <a:spLocks noChangeAspect="1"/>
                </p:cNvSpPr>
                <p:nvPr/>
              </p:nvSpPr>
              <p:spPr bwMode="auto">
                <a:xfrm>
                  <a:off x="14505" y="2524"/>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43" name="Freeform 615">
                  <a:extLst>
                    <a:ext uri="{FF2B5EF4-FFF2-40B4-BE49-F238E27FC236}">
                      <a16:creationId xmlns:a16="http://schemas.microsoft.com/office/drawing/2014/main" id="{6501036C-ADBD-4319-93D1-13509C2B2856}"/>
                    </a:ext>
                  </a:extLst>
                </p:cNvPr>
                <p:cNvSpPr>
                  <a:spLocks noChangeAspect="1"/>
                </p:cNvSpPr>
                <p:nvPr/>
              </p:nvSpPr>
              <p:spPr bwMode="auto">
                <a:xfrm>
                  <a:off x="15070" y="2304"/>
                  <a:ext cx="312"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44" name="Freeform 616">
                  <a:extLst>
                    <a:ext uri="{FF2B5EF4-FFF2-40B4-BE49-F238E27FC236}">
                      <a16:creationId xmlns:a16="http://schemas.microsoft.com/office/drawing/2014/main" id="{371494BB-8171-4142-BB45-C7CBA352A8DF}"/>
                    </a:ext>
                  </a:extLst>
                </p:cNvPr>
                <p:cNvSpPr>
                  <a:spLocks noChangeAspect="1"/>
                </p:cNvSpPr>
                <p:nvPr/>
              </p:nvSpPr>
              <p:spPr bwMode="auto">
                <a:xfrm>
                  <a:off x="13600" y="2499"/>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45" name="Freeform 617">
                  <a:extLst>
                    <a:ext uri="{FF2B5EF4-FFF2-40B4-BE49-F238E27FC236}">
                      <a16:creationId xmlns:a16="http://schemas.microsoft.com/office/drawing/2014/main" id="{7D2E56EE-4030-42A3-AF50-041DAE319141}"/>
                    </a:ext>
                  </a:extLst>
                </p:cNvPr>
                <p:cNvSpPr>
                  <a:spLocks noChangeAspect="1"/>
                </p:cNvSpPr>
                <p:nvPr/>
              </p:nvSpPr>
              <p:spPr bwMode="auto">
                <a:xfrm>
                  <a:off x="11846" y="3427"/>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46" name="Freeform 618">
                  <a:extLst>
                    <a:ext uri="{FF2B5EF4-FFF2-40B4-BE49-F238E27FC236}">
                      <a16:creationId xmlns:a16="http://schemas.microsoft.com/office/drawing/2014/main" id="{852BDBBB-0DE4-4EBA-9882-643FD9769BB0}"/>
                    </a:ext>
                  </a:extLst>
                </p:cNvPr>
                <p:cNvSpPr>
                  <a:spLocks noChangeAspect="1"/>
                </p:cNvSpPr>
                <p:nvPr/>
              </p:nvSpPr>
              <p:spPr bwMode="auto">
                <a:xfrm>
                  <a:off x="13104" y="2784"/>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47" name="Freeform 619">
                  <a:extLst>
                    <a:ext uri="{FF2B5EF4-FFF2-40B4-BE49-F238E27FC236}">
                      <a16:creationId xmlns:a16="http://schemas.microsoft.com/office/drawing/2014/main" id="{3CD033E7-5251-4463-8DEA-CFB4AFA54C72}"/>
                    </a:ext>
                  </a:extLst>
                </p:cNvPr>
                <p:cNvSpPr>
                  <a:spLocks noChangeAspect="1"/>
                </p:cNvSpPr>
                <p:nvPr/>
              </p:nvSpPr>
              <p:spPr bwMode="auto">
                <a:xfrm>
                  <a:off x="13317" y="2988"/>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48" name="Freeform 620">
                  <a:extLst>
                    <a:ext uri="{FF2B5EF4-FFF2-40B4-BE49-F238E27FC236}">
                      <a16:creationId xmlns:a16="http://schemas.microsoft.com/office/drawing/2014/main" id="{AB0EF778-EAD5-4570-8F38-2885D03187DB}"/>
                    </a:ext>
                  </a:extLst>
                </p:cNvPr>
                <p:cNvSpPr>
                  <a:spLocks noChangeAspect="1"/>
                </p:cNvSpPr>
                <p:nvPr/>
              </p:nvSpPr>
              <p:spPr bwMode="auto">
                <a:xfrm>
                  <a:off x="12921" y="2304"/>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49" name="Freeform 621">
                  <a:extLst>
                    <a:ext uri="{FF2B5EF4-FFF2-40B4-BE49-F238E27FC236}">
                      <a16:creationId xmlns:a16="http://schemas.microsoft.com/office/drawing/2014/main" id="{3CBA9D9C-56BA-4511-A5F3-042B6E170E36}"/>
                    </a:ext>
                  </a:extLst>
                </p:cNvPr>
                <p:cNvSpPr>
                  <a:spLocks noChangeAspect="1"/>
                </p:cNvSpPr>
                <p:nvPr/>
              </p:nvSpPr>
              <p:spPr bwMode="auto">
                <a:xfrm>
                  <a:off x="12072" y="2771"/>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50" name="Freeform 622">
                  <a:extLst>
                    <a:ext uri="{FF2B5EF4-FFF2-40B4-BE49-F238E27FC236}">
                      <a16:creationId xmlns:a16="http://schemas.microsoft.com/office/drawing/2014/main" id="{7F7F7D6E-1CBE-4F08-8312-7FD53CA319B2}"/>
                    </a:ext>
                  </a:extLst>
                </p:cNvPr>
                <p:cNvSpPr>
                  <a:spLocks noChangeAspect="1"/>
                </p:cNvSpPr>
                <p:nvPr/>
              </p:nvSpPr>
              <p:spPr bwMode="auto">
                <a:xfrm>
                  <a:off x="12921" y="3207"/>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51" name="Freeform 623">
                  <a:extLst>
                    <a:ext uri="{FF2B5EF4-FFF2-40B4-BE49-F238E27FC236}">
                      <a16:creationId xmlns:a16="http://schemas.microsoft.com/office/drawing/2014/main" id="{EEB1CCE8-A80C-4BDB-90CA-34768AD5D564}"/>
                    </a:ext>
                  </a:extLst>
                </p:cNvPr>
                <p:cNvSpPr>
                  <a:spLocks noChangeAspect="1"/>
                </p:cNvSpPr>
                <p:nvPr/>
              </p:nvSpPr>
              <p:spPr bwMode="auto">
                <a:xfrm>
                  <a:off x="12412" y="2499"/>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52" name="Freeform 624">
                  <a:extLst>
                    <a:ext uri="{FF2B5EF4-FFF2-40B4-BE49-F238E27FC236}">
                      <a16:creationId xmlns:a16="http://schemas.microsoft.com/office/drawing/2014/main" id="{5D2BCD1B-0121-466B-831D-881C88603D6A}"/>
                    </a:ext>
                  </a:extLst>
                </p:cNvPr>
                <p:cNvSpPr>
                  <a:spLocks noChangeAspect="1"/>
                </p:cNvSpPr>
                <p:nvPr/>
              </p:nvSpPr>
              <p:spPr bwMode="auto">
                <a:xfrm>
                  <a:off x="11676" y="3088"/>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53" name="Freeform 625">
                  <a:extLst>
                    <a:ext uri="{FF2B5EF4-FFF2-40B4-BE49-F238E27FC236}">
                      <a16:creationId xmlns:a16="http://schemas.microsoft.com/office/drawing/2014/main" id="{C96984A3-9D64-4DE0-9C59-D65D9BCB33AD}"/>
                    </a:ext>
                  </a:extLst>
                </p:cNvPr>
                <p:cNvSpPr>
                  <a:spLocks noChangeAspect="1"/>
                </p:cNvSpPr>
                <p:nvPr/>
              </p:nvSpPr>
              <p:spPr bwMode="auto">
                <a:xfrm>
                  <a:off x="11111" y="2865"/>
                  <a:ext cx="311" cy="126"/>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54" name="Freeform 626">
                  <a:extLst>
                    <a:ext uri="{FF2B5EF4-FFF2-40B4-BE49-F238E27FC236}">
                      <a16:creationId xmlns:a16="http://schemas.microsoft.com/office/drawing/2014/main" id="{C05202F5-3B18-43AA-9D61-01F6FA7A6726}"/>
                    </a:ext>
                  </a:extLst>
                </p:cNvPr>
                <p:cNvSpPr>
                  <a:spLocks noChangeAspect="1"/>
                </p:cNvSpPr>
                <p:nvPr/>
              </p:nvSpPr>
              <p:spPr bwMode="auto">
                <a:xfrm>
                  <a:off x="10488" y="2524"/>
                  <a:ext cx="312"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55" name="Freeform 627">
                  <a:extLst>
                    <a:ext uri="{FF2B5EF4-FFF2-40B4-BE49-F238E27FC236}">
                      <a16:creationId xmlns:a16="http://schemas.microsoft.com/office/drawing/2014/main" id="{E6E1C64B-6717-4DC9-8E32-0C511799B01E}"/>
                    </a:ext>
                  </a:extLst>
                </p:cNvPr>
                <p:cNvSpPr>
                  <a:spLocks noChangeAspect="1"/>
                </p:cNvSpPr>
                <p:nvPr/>
              </p:nvSpPr>
              <p:spPr bwMode="auto">
                <a:xfrm>
                  <a:off x="20105" y="2698"/>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56" name="Freeform 628">
                  <a:extLst>
                    <a:ext uri="{FF2B5EF4-FFF2-40B4-BE49-F238E27FC236}">
                      <a16:creationId xmlns:a16="http://schemas.microsoft.com/office/drawing/2014/main" id="{D1A4E110-823F-445F-AB15-7830EEF2AA44}"/>
                    </a:ext>
                  </a:extLst>
                </p:cNvPr>
                <p:cNvSpPr>
                  <a:spLocks noChangeAspect="1"/>
                </p:cNvSpPr>
                <p:nvPr/>
              </p:nvSpPr>
              <p:spPr bwMode="auto">
                <a:xfrm>
                  <a:off x="20473" y="3088"/>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57" name="Freeform 629">
                  <a:extLst>
                    <a:ext uri="{FF2B5EF4-FFF2-40B4-BE49-F238E27FC236}">
                      <a16:creationId xmlns:a16="http://schemas.microsoft.com/office/drawing/2014/main" id="{F626B320-F90B-4A1D-8D9C-DD5743DBAAF9}"/>
                    </a:ext>
                  </a:extLst>
                </p:cNvPr>
                <p:cNvSpPr>
                  <a:spLocks noChangeAspect="1"/>
                </p:cNvSpPr>
                <p:nvPr/>
              </p:nvSpPr>
              <p:spPr bwMode="auto">
                <a:xfrm>
                  <a:off x="19596" y="2792"/>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58" name="Freeform 630">
                  <a:extLst>
                    <a:ext uri="{FF2B5EF4-FFF2-40B4-BE49-F238E27FC236}">
                      <a16:creationId xmlns:a16="http://schemas.microsoft.com/office/drawing/2014/main" id="{6E23C877-8E92-43B6-B57E-9A9F05372F55}"/>
                    </a:ext>
                  </a:extLst>
                </p:cNvPr>
                <p:cNvSpPr>
                  <a:spLocks noChangeAspect="1"/>
                </p:cNvSpPr>
                <p:nvPr/>
              </p:nvSpPr>
              <p:spPr bwMode="auto">
                <a:xfrm>
                  <a:off x="19737" y="3134"/>
                  <a:ext cx="312"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59" name="Freeform 631">
                  <a:extLst>
                    <a:ext uri="{FF2B5EF4-FFF2-40B4-BE49-F238E27FC236}">
                      <a16:creationId xmlns:a16="http://schemas.microsoft.com/office/drawing/2014/main" id="{319EEDB0-D05A-4AB4-9F3D-9DD5006D91C5}"/>
                    </a:ext>
                  </a:extLst>
                </p:cNvPr>
                <p:cNvSpPr>
                  <a:spLocks noChangeAspect="1"/>
                </p:cNvSpPr>
                <p:nvPr/>
              </p:nvSpPr>
              <p:spPr bwMode="auto">
                <a:xfrm>
                  <a:off x="19822" y="2475"/>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60" name="Freeform 632">
                  <a:extLst>
                    <a:ext uri="{FF2B5EF4-FFF2-40B4-BE49-F238E27FC236}">
                      <a16:creationId xmlns:a16="http://schemas.microsoft.com/office/drawing/2014/main" id="{14832A4D-C39F-46F3-9F7B-6FD214A9A6FC}"/>
                    </a:ext>
                  </a:extLst>
                </p:cNvPr>
                <p:cNvSpPr>
                  <a:spLocks noChangeAspect="1"/>
                </p:cNvSpPr>
                <p:nvPr/>
              </p:nvSpPr>
              <p:spPr bwMode="auto">
                <a:xfrm>
                  <a:off x="20360" y="2426"/>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61" name="Freeform 633">
                  <a:extLst>
                    <a:ext uri="{FF2B5EF4-FFF2-40B4-BE49-F238E27FC236}">
                      <a16:creationId xmlns:a16="http://schemas.microsoft.com/office/drawing/2014/main" id="{97A007A3-10E5-447D-BCF3-5447802B6EBB}"/>
                    </a:ext>
                  </a:extLst>
                </p:cNvPr>
                <p:cNvSpPr>
                  <a:spLocks noChangeAspect="1"/>
                </p:cNvSpPr>
                <p:nvPr/>
              </p:nvSpPr>
              <p:spPr bwMode="auto">
                <a:xfrm>
                  <a:off x="18917" y="2450"/>
                  <a:ext cx="311" cy="126"/>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62" name="Freeform 634">
                  <a:extLst>
                    <a:ext uri="{FF2B5EF4-FFF2-40B4-BE49-F238E27FC236}">
                      <a16:creationId xmlns:a16="http://schemas.microsoft.com/office/drawing/2014/main" id="{4025EB22-A871-4A3E-98B4-12B1421E2DB2}"/>
                    </a:ext>
                  </a:extLst>
                </p:cNvPr>
                <p:cNvSpPr>
                  <a:spLocks noChangeAspect="1"/>
                </p:cNvSpPr>
                <p:nvPr/>
              </p:nvSpPr>
              <p:spPr bwMode="auto">
                <a:xfrm>
                  <a:off x="19257" y="2914"/>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63" name="Freeform 635">
                  <a:extLst>
                    <a:ext uri="{FF2B5EF4-FFF2-40B4-BE49-F238E27FC236}">
                      <a16:creationId xmlns:a16="http://schemas.microsoft.com/office/drawing/2014/main" id="{8D514A82-39B8-42DB-BDB5-4D6ADA407791}"/>
                    </a:ext>
                  </a:extLst>
                </p:cNvPr>
                <p:cNvSpPr>
                  <a:spLocks noChangeAspect="1"/>
                </p:cNvSpPr>
                <p:nvPr/>
              </p:nvSpPr>
              <p:spPr bwMode="auto">
                <a:xfrm>
                  <a:off x="18096" y="2592"/>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64" name="Freeform 636">
                  <a:extLst>
                    <a:ext uri="{FF2B5EF4-FFF2-40B4-BE49-F238E27FC236}">
                      <a16:creationId xmlns:a16="http://schemas.microsoft.com/office/drawing/2014/main" id="{EE07D626-AABC-440D-BB10-746F171AECCF}"/>
                    </a:ext>
                  </a:extLst>
                </p:cNvPr>
                <p:cNvSpPr>
                  <a:spLocks noChangeAspect="1"/>
                </p:cNvSpPr>
                <p:nvPr/>
              </p:nvSpPr>
              <p:spPr bwMode="auto">
                <a:xfrm>
                  <a:off x="18012" y="2939"/>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65" name="Freeform 637">
                  <a:extLst>
                    <a:ext uri="{FF2B5EF4-FFF2-40B4-BE49-F238E27FC236}">
                      <a16:creationId xmlns:a16="http://schemas.microsoft.com/office/drawing/2014/main" id="{4D6B632F-BC53-477D-BE10-FDF26ACC57E6}"/>
                    </a:ext>
                  </a:extLst>
                </p:cNvPr>
                <p:cNvSpPr>
                  <a:spLocks noChangeAspect="1"/>
                </p:cNvSpPr>
                <p:nvPr/>
              </p:nvSpPr>
              <p:spPr bwMode="auto">
                <a:xfrm>
                  <a:off x="16598" y="3354"/>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66" name="Freeform 638">
                  <a:extLst>
                    <a:ext uri="{FF2B5EF4-FFF2-40B4-BE49-F238E27FC236}">
                      <a16:creationId xmlns:a16="http://schemas.microsoft.com/office/drawing/2014/main" id="{B3819263-B3C2-4D7D-8076-BD96AFB77ED6}"/>
                    </a:ext>
                  </a:extLst>
                </p:cNvPr>
                <p:cNvSpPr>
                  <a:spLocks noChangeAspect="1"/>
                </p:cNvSpPr>
                <p:nvPr/>
              </p:nvSpPr>
              <p:spPr bwMode="auto">
                <a:xfrm>
                  <a:off x="17390" y="2722"/>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67" name="Freeform 639">
                  <a:extLst>
                    <a:ext uri="{FF2B5EF4-FFF2-40B4-BE49-F238E27FC236}">
                      <a16:creationId xmlns:a16="http://schemas.microsoft.com/office/drawing/2014/main" id="{D2D3356D-569B-45F5-9F55-9E885BFAAEF4}"/>
                    </a:ext>
                  </a:extLst>
                </p:cNvPr>
                <p:cNvSpPr>
                  <a:spLocks noChangeAspect="1"/>
                </p:cNvSpPr>
                <p:nvPr/>
              </p:nvSpPr>
              <p:spPr bwMode="auto">
                <a:xfrm>
                  <a:off x="18408" y="3354"/>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68" name="Freeform 640">
                  <a:extLst>
                    <a:ext uri="{FF2B5EF4-FFF2-40B4-BE49-F238E27FC236}">
                      <a16:creationId xmlns:a16="http://schemas.microsoft.com/office/drawing/2014/main" id="{3F175F38-6773-420D-8E0D-99C2FAE22D5F}"/>
                    </a:ext>
                  </a:extLst>
                </p:cNvPr>
                <p:cNvSpPr>
                  <a:spLocks noChangeAspect="1"/>
                </p:cNvSpPr>
                <p:nvPr/>
              </p:nvSpPr>
              <p:spPr bwMode="auto">
                <a:xfrm>
                  <a:off x="17729" y="2450"/>
                  <a:ext cx="311" cy="126"/>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69" name="Freeform 641">
                  <a:extLst>
                    <a:ext uri="{FF2B5EF4-FFF2-40B4-BE49-F238E27FC236}">
                      <a16:creationId xmlns:a16="http://schemas.microsoft.com/office/drawing/2014/main" id="{ABAADD9F-5C67-4EFB-8764-35C9211B820F}"/>
                    </a:ext>
                  </a:extLst>
                </p:cNvPr>
                <p:cNvSpPr>
                  <a:spLocks noChangeAspect="1"/>
                </p:cNvSpPr>
                <p:nvPr/>
              </p:nvSpPr>
              <p:spPr bwMode="auto">
                <a:xfrm>
                  <a:off x="16994" y="3039"/>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70" name="Freeform 642">
                  <a:extLst>
                    <a:ext uri="{FF2B5EF4-FFF2-40B4-BE49-F238E27FC236}">
                      <a16:creationId xmlns:a16="http://schemas.microsoft.com/office/drawing/2014/main" id="{6F405A54-AF49-4DCF-9E8A-FA8DA9547F5B}"/>
                    </a:ext>
                  </a:extLst>
                </p:cNvPr>
                <p:cNvSpPr>
                  <a:spLocks noChangeAspect="1"/>
                </p:cNvSpPr>
                <p:nvPr/>
              </p:nvSpPr>
              <p:spPr bwMode="auto">
                <a:xfrm>
                  <a:off x="16428" y="2817"/>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71" name="Freeform 643">
                  <a:extLst>
                    <a:ext uri="{FF2B5EF4-FFF2-40B4-BE49-F238E27FC236}">
                      <a16:creationId xmlns:a16="http://schemas.microsoft.com/office/drawing/2014/main" id="{B917EF65-0A28-45F8-84C3-116CFD98B794}"/>
                    </a:ext>
                  </a:extLst>
                </p:cNvPr>
                <p:cNvSpPr>
                  <a:spLocks noChangeAspect="1"/>
                </p:cNvSpPr>
                <p:nvPr/>
              </p:nvSpPr>
              <p:spPr bwMode="auto">
                <a:xfrm>
                  <a:off x="15806" y="2475"/>
                  <a:ext cx="311"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76863" name="Group 735">
                <a:extLst>
                  <a:ext uri="{FF2B5EF4-FFF2-40B4-BE49-F238E27FC236}">
                    <a16:creationId xmlns:a16="http://schemas.microsoft.com/office/drawing/2014/main" id="{049920A3-053E-4C95-99DE-FD0E535D3C41}"/>
                  </a:ext>
                </a:extLst>
              </p:cNvPr>
              <p:cNvGrpSpPr>
                <a:grpSpLocks/>
              </p:cNvGrpSpPr>
              <p:nvPr/>
            </p:nvGrpSpPr>
            <p:grpSpPr bwMode="auto">
              <a:xfrm>
                <a:off x="5197" y="1808"/>
                <a:ext cx="15360" cy="1248"/>
                <a:chOff x="5197" y="1808"/>
                <a:chExt cx="15360" cy="1248"/>
              </a:xfrm>
            </p:grpSpPr>
            <p:sp>
              <p:nvSpPr>
                <p:cNvPr id="176791" name="Freeform 663">
                  <a:extLst>
                    <a:ext uri="{FF2B5EF4-FFF2-40B4-BE49-F238E27FC236}">
                      <a16:creationId xmlns:a16="http://schemas.microsoft.com/office/drawing/2014/main" id="{93BF2BB7-2686-4AF8-90F6-23954925EB50}"/>
                    </a:ext>
                  </a:extLst>
                </p:cNvPr>
                <p:cNvSpPr>
                  <a:spLocks noChangeAspect="1"/>
                </p:cNvSpPr>
                <p:nvPr/>
              </p:nvSpPr>
              <p:spPr bwMode="auto">
                <a:xfrm>
                  <a:off x="9483" y="2202"/>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92" name="Freeform 664">
                  <a:extLst>
                    <a:ext uri="{FF2B5EF4-FFF2-40B4-BE49-F238E27FC236}">
                      <a16:creationId xmlns:a16="http://schemas.microsoft.com/office/drawing/2014/main" id="{C1AE40BB-6D8C-46DF-8B10-5AD6E6662149}"/>
                    </a:ext>
                  </a:extLst>
                </p:cNvPr>
                <p:cNvSpPr>
                  <a:spLocks noChangeAspect="1"/>
                </p:cNvSpPr>
                <p:nvPr/>
              </p:nvSpPr>
              <p:spPr bwMode="auto">
                <a:xfrm>
                  <a:off x="9846" y="2592"/>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93" name="Freeform 665">
                  <a:extLst>
                    <a:ext uri="{FF2B5EF4-FFF2-40B4-BE49-F238E27FC236}">
                      <a16:creationId xmlns:a16="http://schemas.microsoft.com/office/drawing/2014/main" id="{51C0A6AE-84DE-48E2-804F-CD065895E581}"/>
                    </a:ext>
                  </a:extLst>
                </p:cNvPr>
                <p:cNvSpPr>
                  <a:spLocks noChangeAspect="1"/>
                </p:cNvSpPr>
                <p:nvPr/>
              </p:nvSpPr>
              <p:spPr bwMode="auto">
                <a:xfrm>
                  <a:off x="8979" y="2296"/>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94" name="Freeform 666">
                  <a:extLst>
                    <a:ext uri="{FF2B5EF4-FFF2-40B4-BE49-F238E27FC236}">
                      <a16:creationId xmlns:a16="http://schemas.microsoft.com/office/drawing/2014/main" id="{8C862D88-5D42-43E8-9733-4A167D7A0116}"/>
                    </a:ext>
                  </a:extLst>
                </p:cNvPr>
                <p:cNvSpPr>
                  <a:spLocks noChangeAspect="1"/>
                </p:cNvSpPr>
                <p:nvPr/>
              </p:nvSpPr>
              <p:spPr bwMode="auto">
                <a:xfrm>
                  <a:off x="9119" y="2638"/>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95" name="Freeform 667">
                  <a:extLst>
                    <a:ext uri="{FF2B5EF4-FFF2-40B4-BE49-F238E27FC236}">
                      <a16:creationId xmlns:a16="http://schemas.microsoft.com/office/drawing/2014/main" id="{A0254501-3979-47CC-BBB8-501F445F80DD}"/>
                    </a:ext>
                  </a:extLst>
                </p:cNvPr>
                <p:cNvSpPr>
                  <a:spLocks noChangeAspect="1"/>
                </p:cNvSpPr>
                <p:nvPr/>
              </p:nvSpPr>
              <p:spPr bwMode="auto">
                <a:xfrm>
                  <a:off x="9203" y="1979"/>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96" name="Freeform 668">
                  <a:extLst>
                    <a:ext uri="{FF2B5EF4-FFF2-40B4-BE49-F238E27FC236}">
                      <a16:creationId xmlns:a16="http://schemas.microsoft.com/office/drawing/2014/main" id="{BF9E3494-43F8-48F1-AAB2-89F61EB67D46}"/>
                    </a:ext>
                  </a:extLst>
                </p:cNvPr>
                <p:cNvSpPr>
                  <a:spLocks noChangeAspect="1"/>
                </p:cNvSpPr>
                <p:nvPr/>
              </p:nvSpPr>
              <p:spPr bwMode="auto">
                <a:xfrm>
                  <a:off x="9735" y="1930"/>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97" name="Freeform 669">
                  <a:extLst>
                    <a:ext uri="{FF2B5EF4-FFF2-40B4-BE49-F238E27FC236}">
                      <a16:creationId xmlns:a16="http://schemas.microsoft.com/office/drawing/2014/main" id="{DC961B19-9937-4B3A-8F54-FD3F30924C96}"/>
                    </a:ext>
                  </a:extLst>
                </p:cNvPr>
                <p:cNvSpPr>
                  <a:spLocks noChangeAspect="1"/>
                </p:cNvSpPr>
                <p:nvPr/>
              </p:nvSpPr>
              <p:spPr bwMode="auto">
                <a:xfrm>
                  <a:off x="8308" y="1954"/>
                  <a:ext cx="308" cy="126"/>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98" name="Freeform 670">
                  <a:extLst>
                    <a:ext uri="{FF2B5EF4-FFF2-40B4-BE49-F238E27FC236}">
                      <a16:creationId xmlns:a16="http://schemas.microsoft.com/office/drawing/2014/main" id="{B5E7521E-0AA6-45D7-A0AE-48F505AC6ED1}"/>
                    </a:ext>
                  </a:extLst>
                </p:cNvPr>
                <p:cNvSpPr>
                  <a:spLocks noChangeAspect="1"/>
                </p:cNvSpPr>
                <p:nvPr/>
              </p:nvSpPr>
              <p:spPr bwMode="auto">
                <a:xfrm>
                  <a:off x="8420" y="2174"/>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799" name="Freeform 671">
                  <a:extLst>
                    <a:ext uri="{FF2B5EF4-FFF2-40B4-BE49-F238E27FC236}">
                      <a16:creationId xmlns:a16="http://schemas.microsoft.com/office/drawing/2014/main" id="{0415B5E9-BF18-4734-B2FB-2EFF25C731C9}"/>
                    </a:ext>
                  </a:extLst>
                </p:cNvPr>
                <p:cNvSpPr>
                  <a:spLocks noChangeAspect="1"/>
                </p:cNvSpPr>
                <p:nvPr/>
              </p:nvSpPr>
              <p:spPr bwMode="auto">
                <a:xfrm>
                  <a:off x="7916" y="2125"/>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00" name="Freeform 672">
                  <a:extLst>
                    <a:ext uri="{FF2B5EF4-FFF2-40B4-BE49-F238E27FC236}">
                      <a16:creationId xmlns:a16="http://schemas.microsoft.com/office/drawing/2014/main" id="{2D9EA5F7-7AE5-4893-A543-0A5FF8AEE503}"/>
                    </a:ext>
                  </a:extLst>
                </p:cNvPr>
                <p:cNvSpPr>
                  <a:spLocks noChangeAspect="1"/>
                </p:cNvSpPr>
                <p:nvPr/>
              </p:nvSpPr>
              <p:spPr bwMode="auto">
                <a:xfrm>
                  <a:off x="8028" y="2443"/>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01" name="Freeform 673">
                  <a:extLst>
                    <a:ext uri="{FF2B5EF4-FFF2-40B4-BE49-F238E27FC236}">
                      <a16:creationId xmlns:a16="http://schemas.microsoft.com/office/drawing/2014/main" id="{12E4EC35-DBD0-4779-AC57-FEC4D779A194}"/>
                    </a:ext>
                  </a:extLst>
                </p:cNvPr>
                <p:cNvSpPr>
                  <a:spLocks noChangeAspect="1"/>
                </p:cNvSpPr>
                <p:nvPr/>
              </p:nvSpPr>
              <p:spPr bwMode="auto">
                <a:xfrm>
                  <a:off x="7693" y="1979"/>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02" name="Freeform 674">
                  <a:extLst>
                    <a:ext uri="{FF2B5EF4-FFF2-40B4-BE49-F238E27FC236}">
                      <a16:creationId xmlns:a16="http://schemas.microsoft.com/office/drawing/2014/main" id="{7BD5CCF7-4AD3-443B-A51F-042860258BC8}"/>
                    </a:ext>
                  </a:extLst>
                </p:cNvPr>
                <p:cNvSpPr>
                  <a:spLocks noChangeAspect="1"/>
                </p:cNvSpPr>
                <p:nvPr/>
              </p:nvSpPr>
              <p:spPr bwMode="auto">
                <a:xfrm>
                  <a:off x="6798" y="2226"/>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03" name="Freeform 675">
                  <a:extLst>
                    <a:ext uri="{FF2B5EF4-FFF2-40B4-BE49-F238E27FC236}">
                      <a16:creationId xmlns:a16="http://schemas.microsoft.com/office/drawing/2014/main" id="{ED4BF620-8B50-477F-BABF-A2D94CF98441}"/>
                    </a:ext>
                  </a:extLst>
                </p:cNvPr>
                <p:cNvSpPr>
                  <a:spLocks noChangeAspect="1"/>
                </p:cNvSpPr>
                <p:nvPr/>
              </p:nvSpPr>
              <p:spPr bwMode="auto">
                <a:xfrm>
                  <a:off x="7637" y="2662"/>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04" name="Freeform 676">
                  <a:extLst>
                    <a:ext uri="{FF2B5EF4-FFF2-40B4-BE49-F238E27FC236}">
                      <a16:creationId xmlns:a16="http://schemas.microsoft.com/office/drawing/2014/main" id="{AC422CE6-A7DC-49D6-B5ED-8EB9657BF4C2}"/>
                    </a:ext>
                  </a:extLst>
                </p:cNvPr>
                <p:cNvSpPr>
                  <a:spLocks noChangeAspect="1"/>
                </p:cNvSpPr>
                <p:nvPr/>
              </p:nvSpPr>
              <p:spPr bwMode="auto">
                <a:xfrm>
                  <a:off x="7134" y="1954"/>
                  <a:ext cx="307" cy="126"/>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05" name="Freeform 677">
                  <a:extLst>
                    <a:ext uri="{FF2B5EF4-FFF2-40B4-BE49-F238E27FC236}">
                      <a16:creationId xmlns:a16="http://schemas.microsoft.com/office/drawing/2014/main" id="{31A98109-50FF-426C-B0D4-A7A3AAE41A69}"/>
                    </a:ext>
                  </a:extLst>
                </p:cNvPr>
                <p:cNvSpPr>
                  <a:spLocks noChangeAspect="1"/>
                </p:cNvSpPr>
                <p:nvPr/>
              </p:nvSpPr>
              <p:spPr bwMode="auto">
                <a:xfrm>
                  <a:off x="6407" y="2543"/>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06" name="Freeform 678">
                  <a:extLst>
                    <a:ext uri="{FF2B5EF4-FFF2-40B4-BE49-F238E27FC236}">
                      <a16:creationId xmlns:a16="http://schemas.microsoft.com/office/drawing/2014/main" id="{61AB4FBA-6B83-46B7-A748-F19C90A4780B}"/>
                    </a:ext>
                  </a:extLst>
                </p:cNvPr>
                <p:cNvSpPr>
                  <a:spLocks noChangeAspect="1"/>
                </p:cNvSpPr>
                <p:nvPr/>
              </p:nvSpPr>
              <p:spPr bwMode="auto">
                <a:xfrm>
                  <a:off x="5847" y="2321"/>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07" name="Freeform 679">
                  <a:extLst>
                    <a:ext uri="{FF2B5EF4-FFF2-40B4-BE49-F238E27FC236}">
                      <a16:creationId xmlns:a16="http://schemas.microsoft.com/office/drawing/2014/main" id="{211AB64B-5929-463E-BE8F-B9069EF59374}"/>
                    </a:ext>
                  </a:extLst>
                </p:cNvPr>
                <p:cNvSpPr>
                  <a:spLocks noChangeAspect="1"/>
                </p:cNvSpPr>
                <p:nvPr/>
              </p:nvSpPr>
              <p:spPr bwMode="auto">
                <a:xfrm>
                  <a:off x="5197" y="2159"/>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08" name="Freeform 680">
                  <a:extLst>
                    <a:ext uri="{FF2B5EF4-FFF2-40B4-BE49-F238E27FC236}">
                      <a16:creationId xmlns:a16="http://schemas.microsoft.com/office/drawing/2014/main" id="{ED953801-2380-4A04-8B8D-17A0574778C3}"/>
                    </a:ext>
                  </a:extLst>
                </p:cNvPr>
                <p:cNvSpPr>
                  <a:spLocks noChangeAspect="1"/>
                </p:cNvSpPr>
                <p:nvPr/>
              </p:nvSpPr>
              <p:spPr bwMode="auto">
                <a:xfrm>
                  <a:off x="14891" y="2192"/>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09" name="Freeform 681">
                  <a:extLst>
                    <a:ext uri="{FF2B5EF4-FFF2-40B4-BE49-F238E27FC236}">
                      <a16:creationId xmlns:a16="http://schemas.microsoft.com/office/drawing/2014/main" id="{703951E2-3847-4A72-901B-6CC4EC3133C4}"/>
                    </a:ext>
                  </a:extLst>
                </p:cNvPr>
                <p:cNvSpPr>
                  <a:spLocks noChangeAspect="1"/>
                </p:cNvSpPr>
                <p:nvPr/>
              </p:nvSpPr>
              <p:spPr bwMode="auto">
                <a:xfrm>
                  <a:off x="15411" y="2687"/>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10" name="Freeform 682">
                  <a:extLst>
                    <a:ext uri="{FF2B5EF4-FFF2-40B4-BE49-F238E27FC236}">
                      <a16:creationId xmlns:a16="http://schemas.microsoft.com/office/drawing/2014/main" id="{3E00564A-E862-47D4-ABAF-01E0D4FF38CC}"/>
                    </a:ext>
                  </a:extLst>
                </p:cNvPr>
                <p:cNvSpPr>
                  <a:spLocks noChangeAspect="1"/>
                </p:cNvSpPr>
                <p:nvPr/>
              </p:nvSpPr>
              <p:spPr bwMode="auto">
                <a:xfrm>
                  <a:off x="13922" y="2240"/>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11" name="Freeform 683">
                  <a:extLst>
                    <a:ext uri="{FF2B5EF4-FFF2-40B4-BE49-F238E27FC236}">
                      <a16:creationId xmlns:a16="http://schemas.microsoft.com/office/drawing/2014/main" id="{239330A7-0DCF-463B-933F-A3A994444AC6}"/>
                    </a:ext>
                  </a:extLst>
                </p:cNvPr>
                <p:cNvSpPr>
                  <a:spLocks noChangeAspect="1"/>
                </p:cNvSpPr>
                <p:nvPr/>
              </p:nvSpPr>
              <p:spPr bwMode="auto">
                <a:xfrm>
                  <a:off x="14265" y="2687"/>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12" name="Freeform 684">
                  <a:extLst>
                    <a:ext uri="{FF2B5EF4-FFF2-40B4-BE49-F238E27FC236}">
                      <a16:creationId xmlns:a16="http://schemas.microsoft.com/office/drawing/2014/main" id="{22A89582-99AE-44E9-ABF8-ADF26302C5BD}"/>
                    </a:ext>
                  </a:extLst>
                </p:cNvPr>
                <p:cNvSpPr>
                  <a:spLocks noChangeAspect="1"/>
                </p:cNvSpPr>
                <p:nvPr/>
              </p:nvSpPr>
              <p:spPr bwMode="auto">
                <a:xfrm>
                  <a:off x="14332" y="2288"/>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13" name="Freeform 685">
                  <a:extLst>
                    <a:ext uri="{FF2B5EF4-FFF2-40B4-BE49-F238E27FC236}">
                      <a16:creationId xmlns:a16="http://schemas.microsoft.com/office/drawing/2014/main" id="{6AB79345-61CD-4B51-99ED-B384B34A7385}"/>
                    </a:ext>
                  </a:extLst>
                </p:cNvPr>
                <p:cNvSpPr>
                  <a:spLocks noChangeAspect="1"/>
                </p:cNvSpPr>
                <p:nvPr/>
              </p:nvSpPr>
              <p:spPr bwMode="auto">
                <a:xfrm>
                  <a:off x="14908" y="1808"/>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14" name="Freeform 686">
                  <a:extLst>
                    <a:ext uri="{FF2B5EF4-FFF2-40B4-BE49-F238E27FC236}">
                      <a16:creationId xmlns:a16="http://schemas.microsoft.com/office/drawing/2014/main" id="{E0B0946D-82C5-480C-AD26-A99B2AFBE968}"/>
                    </a:ext>
                  </a:extLst>
                </p:cNvPr>
                <p:cNvSpPr>
                  <a:spLocks noChangeAspect="1"/>
                </p:cNvSpPr>
                <p:nvPr/>
              </p:nvSpPr>
              <p:spPr bwMode="auto">
                <a:xfrm>
                  <a:off x="13454" y="2003"/>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15" name="Freeform 687">
                  <a:extLst>
                    <a:ext uri="{FF2B5EF4-FFF2-40B4-BE49-F238E27FC236}">
                      <a16:creationId xmlns:a16="http://schemas.microsoft.com/office/drawing/2014/main" id="{5191F482-23D1-43F2-A169-291094A4D321}"/>
                    </a:ext>
                  </a:extLst>
                </p:cNvPr>
                <p:cNvSpPr>
                  <a:spLocks noChangeAspect="1"/>
                </p:cNvSpPr>
                <p:nvPr/>
              </p:nvSpPr>
              <p:spPr bwMode="auto">
                <a:xfrm>
                  <a:off x="11720" y="2931"/>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16" name="Freeform 688">
                  <a:extLst>
                    <a:ext uri="{FF2B5EF4-FFF2-40B4-BE49-F238E27FC236}">
                      <a16:creationId xmlns:a16="http://schemas.microsoft.com/office/drawing/2014/main" id="{0EB78384-464B-4112-90EE-6BBD46BD6121}"/>
                    </a:ext>
                  </a:extLst>
                </p:cNvPr>
                <p:cNvSpPr>
                  <a:spLocks noChangeAspect="1"/>
                </p:cNvSpPr>
                <p:nvPr/>
              </p:nvSpPr>
              <p:spPr bwMode="auto">
                <a:xfrm>
                  <a:off x="13062" y="2174"/>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17" name="Freeform 689">
                  <a:extLst>
                    <a:ext uri="{FF2B5EF4-FFF2-40B4-BE49-F238E27FC236}">
                      <a16:creationId xmlns:a16="http://schemas.microsoft.com/office/drawing/2014/main" id="{630BB1D5-6CCF-4D04-BB2C-8DEF8601E6D9}"/>
                    </a:ext>
                  </a:extLst>
                </p:cNvPr>
                <p:cNvSpPr>
                  <a:spLocks noChangeAspect="1"/>
                </p:cNvSpPr>
                <p:nvPr/>
              </p:nvSpPr>
              <p:spPr bwMode="auto">
                <a:xfrm>
                  <a:off x="13213" y="2816"/>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18" name="Freeform 690">
                  <a:extLst>
                    <a:ext uri="{FF2B5EF4-FFF2-40B4-BE49-F238E27FC236}">
                      <a16:creationId xmlns:a16="http://schemas.microsoft.com/office/drawing/2014/main" id="{897398D6-F659-4B31-87CA-007E5A649AE8}"/>
                    </a:ext>
                  </a:extLst>
                </p:cNvPr>
                <p:cNvSpPr>
                  <a:spLocks noChangeAspect="1"/>
                </p:cNvSpPr>
                <p:nvPr/>
              </p:nvSpPr>
              <p:spPr bwMode="auto">
                <a:xfrm>
                  <a:off x="12783" y="1808"/>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19" name="Freeform 691">
                  <a:extLst>
                    <a:ext uri="{FF2B5EF4-FFF2-40B4-BE49-F238E27FC236}">
                      <a16:creationId xmlns:a16="http://schemas.microsoft.com/office/drawing/2014/main" id="{89D0BEAF-00F9-4E61-8834-36089D6B9B38}"/>
                    </a:ext>
                  </a:extLst>
                </p:cNvPr>
                <p:cNvSpPr>
                  <a:spLocks noChangeAspect="1"/>
                </p:cNvSpPr>
                <p:nvPr/>
              </p:nvSpPr>
              <p:spPr bwMode="auto">
                <a:xfrm>
                  <a:off x="11498" y="1856"/>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20" name="Freeform 692">
                  <a:extLst>
                    <a:ext uri="{FF2B5EF4-FFF2-40B4-BE49-F238E27FC236}">
                      <a16:creationId xmlns:a16="http://schemas.microsoft.com/office/drawing/2014/main" id="{588020CA-3762-43AB-82C5-BBFBDAA47024}"/>
                    </a:ext>
                  </a:extLst>
                </p:cNvPr>
                <p:cNvSpPr>
                  <a:spLocks noChangeAspect="1"/>
                </p:cNvSpPr>
                <p:nvPr/>
              </p:nvSpPr>
              <p:spPr bwMode="auto">
                <a:xfrm>
                  <a:off x="12783" y="2711"/>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21" name="Freeform 693">
                  <a:extLst>
                    <a:ext uri="{FF2B5EF4-FFF2-40B4-BE49-F238E27FC236}">
                      <a16:creationId xmlns:a16="http://schemas.microsoft.com/office/drawing/2014/main" id="{F18B7881-86BD-485E-BA43-014F603B0A65}"/>
                    </a:ext>
                  </a:extLst>
                </p:cNvPr>
                <p:cNvSpPr>
                  <a:spLocks noChangeAspect="1"/>
                </p:cNvSpPr>
                <p:nvPr/>
              </p:nvSpPr>
              <p:spPr bwMode="auto">
                <a:xfrm>
                  <a:off x="12057" y="1808"/>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22" name="Freeform 694">
                  <a:extLst>
                    <a:ext uri="{FF2B5EF4-FFF2-40B4-BE49-F238E27FC236}">
                      <a16:creationId xmlns:a16="http://schemas.microsoft.com/office/drawing/2014/main" id="{8082E2FC-8C06-4B95-B879-B75BC7CC21BB}"/>
                    </a:ext>
                  </a:extLst>
                </p:cNvPr>
                <p:cNvSpPr>
                  <a:spLocks noChangeAspect="1"/>
                </p:cNvSpPr>
                <p:nvPr/>
              </p:nvSpPr>
              <p:spPr bwMode="auto">
                <a:xfrm>
                  <a:off x="11552" y="2592"/>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23" name="Freeform 695">
                  <a:extLst>
                    <a:ext uri="{FF2B5EF4-FFF2-40B4-BE49-F238E27FC236}">
                      <a16:creationId xmlns:a16="http://schemas.microsoft.com/office/drawing/2014/main" id="{B7A557C1-A214-4135-9822-C114E14947DB}"/>
                    </a:ext>
                  </a:extLst>
                </p:cNvPr>
                <p:cNvSpPr>
                  <a:spLocks noChangeAspect="1"/>
                </p:cNvSpPr>
                <p:nvPr/>
              </p:nvSpPr>
              <p:spPr bwMode="auto">
                <a:xfrm>
                  <a:off x="10992" y="2369"/>
                  <a:ext cx="308" cy="126"/>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24" name="Freeform 696">
                  <a:extLst>
                    <a:ext uri="{FF2B5EF4-FFF2-40B4-BE49-F238E27FC236}">
                      <a16:creationId xmlns:a16="http://schemas.microsoft.com/office/drawing/2014/main" id="{7711818B-E09B-42EB-8AFE-2F1173824776}"/>
                    </a:ext>
                  </a:extLst>
                </p:cNvPr>
                <p:cNvSpPr>
                  <a:spLocks noChangeAspect="1"/>
                </p:cNvSpPr>
                <p:nvPr/>
              </p:nvSpPr>
              <p:spPr bwMode="auto">
                <a:xfrm>
                  <a:off x="10379" y="1856"/>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25" name="Freeform 697">
                  <a:extLst>
                    <a:ext uri="{FF2B5EF4-FFF2-40B4-BE49-F238E27FC236}">
                      <a16:creationId xmlns:a16="http://schemas.microsoft.com/office/drawing/2014/main" id="{D7249349-64EE-46E2-93E9-793AA018626A}"/>
                    </a:ext>
                  </a:extLst>
                </p:cNvPr>
                <p:cNvSpPr>
                  <a:spLocks noChangeAspect="1"/>
                </p:cNvSpPr>
                <p:nvPr/>
              </p:nvSpPr>
              <p:spPr bwMode="auto">
                <a:xfrm>
                  <a:off x="19217" y="1904"/>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26" name="Freeform 698">
                  <a:extLst>
                    <a:ext uri="{FF2B5EF4-FFF2-40B4-BE49-F238E27FC236}">
                      <a16:creationId xmlns:a16="http://schemas.microsoft.com/office/drawing/2014/main" id="{3A30B477-305A-4FC1-ABFD-EDCA4A53886C}"/>
                    </a:ext>
                  </a:extLst>
                </p:cNvPr>
                <p:cNvSpPr>
                  <a:spLocks noChangeAspect="1"/>
                </p:cNvSpPr>
                <p:nvPr/>
              </p:nvSpPr>
              <p:spPr bwMode="auto">
                <a:xfrm>
                  <a:off x="20249" y="2592"/>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27" name="Freeform 699">
                  <a:extLst>
                    <a:ext uri="{FF2B5EF4-FFF2-40B4-BE49-F238E27FC236}">
                      <a16:creationId xmlns:a16="http://schemas.microsoft.com/office/drawing/2014/main" id="{C6BD351E-0C8D-4A86-8804-51667943AE07}"/>
                    </a:ext>
                  </a:extLst>
                </p:cNvPr>
                <p:cNvSpPr>
                  <a:spLocks noChangeAspect="1"/>
                </p:cNvSpPr>
                <p:nvPr/>
              </p:nvSpPr>
              <p:spPr bwMode="auto">
                <a:xfrm>
                  <a:off x="19382" y="2296"/>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28" name="Freeform 700">
                  <a:extLst>
                    <a:ext uri="{FF2B5EF4-FFF2-40B4-BE49-F238E27FC236}">
                      <a16:creationId xmlns:a16="http://schemas.microsoft.com/office/drawing/2014/main" id="{4166A3AE-9454-4637-9F74-7A649EC5F3E6}"/>
                    </a:ext>
                  </a:extLst>
                </p:cNvPr>
                <p:cNvSpPr>
                  <a:spLocks noChangeAspect="1"/>
                </p:cNvSpPr>
                <p:nvPr/>
              </p:nvSpPr>
              <p:spPr bwMode="auto">
                <a:xfrm>
                  <a:off x="19292" y="2768"/>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29" name="Freeform 701">
                  <a:extLst>
                    <a:ext uri="{FF2B5EF4-FFF2-40B4-BE49-F238E27FC236}">
                      <a16:creationId xmlns:a16="http://schemas.microsoft.com/office/drawing/2014/main" id="{563B395A-67ED-49E0-B2C9-87EAEFE5FAE2}"/>
                    </a:ext>
                  </a:extLst>
                </p:cNvPr>
                <p:cNvSpPr>
                  <a:spLocks noChangeAspect="1"/>
                </p:cNvSpPr>
                <p:nvPr/>
              </p:nvSpPr>
              <p:spPr bwMode="auto">
                <a:xfrm>
                  <a:off x="19606" y="1979"/>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30" name="Freeform 702">
                  <a:extLst>
                    <a:ext uri="{FF2B5EF4-FFF2-40B4-BE49-F238E27FC236}">
                      <a16:creationId xmlns:a16="http://schemas.microsoft.com/office/drawing/2014/main" id="{38E030A3-A219-4C59-A0A5-2D2EC8439CAB}"/>
                    </a:ext>
                  </a:extLst>
                </p:cNvPr>
                <p:cNvSpPr>
                  <a:spLocks noChangeAspect="1"/>
                </p:cNvSpPr>
                <p:nvPr/>
              </p:nvSpPr>
              <p:spPr bwMode="auto">
                <a:xfrm>
                  <a:off x="20137" y="1930"/>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31" name="Freeform 703">
                  <a:extLst>
                    <a:ext uri="{FF2B5EF4-FFF2-40B4-BE49-F238E27FC236}">
                      <a16:creationId xmlns:a16="http://schemas.microsoft.com/office/drawing/2014/main" id="{B31C7E3A-BF3F-4E7E-93E9-2584B273F7FF}"/>
                    </a:ext>
                  </a:extLst>
                </p:cNvPr>
                <p:cNvSpPr>
                  <a:spLocks noChangeAspect="1"/>
                </p:cNvSpPr>
                <p:nvPr/>
              </p:nvSpPr>
              <p:spPr bwMode="auto">
                <a:xfrm>
                  <a:off x="18711" y="1954"/>
                  <a:ext cx="308" cy="126"/>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32" name="Freeform 704">
                  <a:extLst>
                    <a:ext uri="{FF2B5EF4-FFF2-40B4-BE49-F238E27FC236}">
                      <a16:creationId xmlns:a16="http://schemas.microsoft.com/office/drawing/2014/main" id="{2503B2DC-F186-49AF-A210-24BF9852FD71}"/>
                    </a:ext>
                  </a:extLst>
                </p:cNvPr>
                <p:cNvSpPr>
                  <a:spLocks noChangeAspect="1"/>
                </p:cNvSpPr>
                <p:nvPr/>
              </p:nvSpPr>
              <p:spPr bwMode="auto">
                <a:xfrm>
                  <a:off x="19047" y="2418"/>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33" name="Freeform 705">
                  <a:extLst>
                    <a:ext uri="{FF2B5EF4-FFF2-40B4-BE49-F238E27FC236}">
                      <a16:creationId xmlns:a16="http://schemas.microsoft.com/office/drawing/2014/main" id="{A63F378C-9674-4866-908B-0C7A41B8EFF4}"/>
                    </a:ext>
                  </a:extLst>
                </p:cNvPr>
                <p:cNvSpPr>
                  <a:spLocks noChangeAspect="1"/>
                </p:cNvSpPr>
                <p:nvPr/>
              </p:nvSpPr>
              <p:spPr bwMode="auto">
                <a:xfrm>
                  <a:off x="17838" y="2144"/>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34" name="Freeform 706">
                  <a:extLst>
                    <a:ext uri="{FF2B5EF4-FFF2-40B4-BE49-F238E27FC236}">
                      <a16:creationId xmlns:a16="http://schemas.microsoft.com/office/drawing/2014/main" id="{4489F73E-84EE-4382-B3A5-E4A45AF881B2}"/>
                    </a:ext>
                  </a:extLst>
                </p:cNvPr>
                <p:cNvSpPr>
                  <a:spLocks noChangeAspect="1"/>
                </p:cNvSpPr>
                <p:nvPr/>
              </p:nvSpPr>
              <p:spPr bwMode="auto">
                <a:xfrm>
                  <a:off x="17817" y="2443"/>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35" name="Freeform 707">
                  <a:extLst>
                    <a:ext uri="{FF2B5EF4-FFF2-40B4-BE49-F238E27FC236}">
                      <a16:creationId xmlns:a16="http://schemas.microsoft.com/office/drawing/2014/main" id="{37CB58D5-AA3F-4609-B81D-EE0F031C7E7E}"/>
                    </a:ext>
                  </a:extLst>
                </p:cNvPr>
                <p:cNvSpPr>
                  <a:spLocks noChangeAspect="1"/>
                </p:cNvSpPr>
                <p:nvPr/>
              </p:nvSpPr>
              <p:spPr bwMode="auto">
                <a:xfrm>
                  <a:off x="16418" y="2858"/>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36" name="Freeform 708">
                  <a:extLst>
                    <a:ext uri="{FF2B5EF4-FFF2-40B4-BE49-F238E27FC236}">
                      <a16:creationId xmlns:a16="http://schemas.microsoft.com/office/drawing/2014/main" id="{F8044165-BEA8-46D4-9934-2417D5887E65}"/>
                    </a:ext>
                  </a:extLst>
                </p:cNvPr>
                <p:cNvSpPr>
                  <a:spLocks noChangeAspect="1"/>
                </p:cNvSpPr>
                <p:nvPr/>
              </p:nvSpPr>
              <p:spPr bwMode="auto">
                <a:xfrm>
                  <a:off x="17201" y="2226"/>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37" name="Freeform 709">
                  <a:extLst>
                    <a:ext uri="{FF2B5EF4-FFF2-40B4-BE49-F238E27FC236}">
                      <a16:creationId xmlns:a16="http://schemas.microsoft.com/office/drawing/2014/main" id="{9E69D2C2-6FB9-4243-807F-0354F588899C}"/>
                    </a:ext>
                  </a:extLst>
                </p:cNvPr>
                <p:cNvSpPr>
                  <a:spLocks noChangeAspect="1"/>
                </p:cNvSpPr>
                <p:nvPr/>
              </p:nvSpPr>
              <p:spPr bwMode="auto">
                <a:xfrm>
                  <a:off x="18208" y="2858"/>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38" name="Freeform 710">
                  <a:extLst>
                    <a:ext uri="{FF2B5EF4-FFF2-40B4-BE49-F238E27FC236}">
                      <a16:creationId xmlns:a16="http://schemas.microsoft.com/office/drawing/2014/main" id="{FF808DA5-7E0A-41D3-8C6C-CC656A8C265E}"/>
                    </a:ext>
                  </a:extLst>
                </p:cNvPr>
                <p:cNvSpPr>
                  <a:spLocks noChangeAspect="1"/>
                </p:cNvSpPr>
                <p:nvPr/>
              </p:nvSpPr>
              <p:spPr bwMode="auto">
                <a:xfrm>
                  <a:off x="17537" y="1954"/>
                  <a:ext cx="308" cy="126"/>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39" name="Freeform 711">
                  <a:extLst>
                    <a:ext uri="{FF2B5EF4-FFF2-40B4-BE49-F238E27FC236}">
                      <a16:creationId xmlns:a16="http://schemas.microsoft.com/office/drawing/2014/main" id="{F77164AF-E328-4AAC-B8B7-3C3853077C03}"/>
                    </a:ext>
                  </a:extLst>
                </p:cNvPr>
                <p:cNvSpPr>
                  <a:spLocks noChangeAspect="1"/>
                </p:cNvSpPr>
                <p:nvPr/>
              </p:nvSpPr>
              <p:spPr bwMode="auto">
                <a:xfrm>
                  <a:off x="16810" y="2543"/>
                  <a:ext cx="307"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40" name="Freeform 712">
                  <a:extLst>
                    <a:ext uri="{FF2B5EF4-FFF2-40B4-BE49-F238E27FC236}">
                      <a16:creationId xmlns:a16="http://schemas.microsoft.com/office/drawing/2014/main" id="{A5F2DDDD-282A-4467-AEE6-2891E3D576B1}"/>
                    </a:ext>
                  </a:extLst>
                </p:cNvPr>
                <p:cNvSpPr>
                  <a:spLocks noChangeAspect="1"/>
                </p:cNvSpPr>
                <p:nvPr/>
              </p:nvSpPr>
              <p:spPr bwMode="auto">
                <a:xfrm>
                  <a:off x="16250" y="2321"/>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841" name="Freeform 713">
                  <a:extLst>
                    <a:ext uri="{FF2B5EF4-FFF2-40B4-BE49-F238E27FC236}">
                      <a16:creationId xmlns:a16="http://schemas.microsoft.com/office/drawing/2014/main" id="{EFE62823-9147-4C17-9458-1E4C95CC617A}"/>
                    </a:ext>
                  </a:extLst>
                </p:cNvPr>
                <p:cNvSpPr>
                  <a:spLocks noChangeAspect="1"/>
                </p:cNvSpPr>
                <p:nvPr/>
              </p:nvSpPr>
              <p:spPr bwMode="auto">
                <a:xfrm>
                  <a:off x="15635" y="1979"/>
                  <a:ext cx="308" cy="125"/>
                </a:xfrm>
                <a:custGeom>
                  <a:avLst/>
                  <a:gdLst>
                    <a:gd name="T0" fmla="*/ 0 w 1056"/>
                    <a:gd name="T1" fmla="*/ 240 h 480"/>
                    <a:gd name="T2" fmla="*/ 48 w 1056"/>
                    <a:gd name="T3" fmla="*/ 240 h 480"/>
                    <a:gd name="T4" fmla="*/ 96 w 1056"/>
                    <a:gd name="T5" fmla="*/ 288 h 480"/>
                    <a:gd name="T6" fmla="*/ 144 w 1056"/>
                    <a:gd name="T7" fmla="*/ 240 h 480"/>
                    <a:gd name="T8" fmla="*/ 192 w 1056"/>
                    <a:gd name="T9" fmla="*/ 144 h 480"/>
                    <a:gd name="T10" fmla="*/ 240 w 1056"/>
                    <a:gd name="T11" fmla="*/ 240 h 480"/>
                    <a:gd name="T12" fmla="*/ 288 w 1056"/>
                    <a:gd name="T13" fmla="*/ 384 h 480"/>
                    <a:gd name="T14" fmla="*/ 336 w 1056"/>
                    <a:gd name="T15" fmla="*/ 240 h 480"/>
                    <a:gd name="T16" fmla="*/ 384 w 1056"/>
                    <a:gd name="T17" fmla="*/ 48 h 480"/>
                    <a:gd name="T18" fmla="*/ 432 w 1056"/>
                    <a:gd name="T19" fmla="*/ 240 h 480"/>
                    <a:gd name="T20" fmla="*/ 480 w 1056"/>
                    <a:gd name="T21" fmla="*/ 480 h 480"/>
                    <a:gd name="T22" fmla="*/ 528 w 1056"/>
                    <a:gd name="T23" fmla="*/ 240 h 480"/>
                    <a:gd name="T24" fmla="*/ 576 w 1056"/>
                    <a:gd name="T25" fmla="*/ 0 h 480"/>
                    <a:gd name="T26" fmla="*/ 624 w 1056"/>
                    <a:gd name="T27" fmla="*/ 240 h 480"/>
                    <a:gd name="T28" fmla="*/ 672 w 1056"/>
                    <a:gd name="T29" fmla="*/ 432 h 480"/>
                    <a:gd name="T30" fmla="*/ 720 w 1056"/>
                    <a:gd name="T31" fmla="*/ 240 h 480"/>
                    <a:gd name="T32" fmla="*/ 768 w 1056"/>
                    <a:gd name="T33" fmla="*/ 96 h 480"/>
                    <a:gd name="T34" fmla="*/ 816 w 1056"/>
                    <a:gd name="T35" fmla="*/ 240 h 480"/>
                    <a:gd name="T36" fmla="*/ 864 w 1056"/>
                    <a:gd name="T37" fmla="*/ 336 h 480"/>
                    <a:gd name="T38" fmla="*/ 912 w 1056"/>
                    <a:gd name="T39" fmla="*/ 240 h 480"/>
                    <a:gd name="T40" fmla="*/ 960 w 1056"/>
                    <a:gd name="T41" fmla="*/ 192 h 480"/>
                    <a:gd name="T42" fmla="*/ 1008 w 1056"/>
                    <a:gd name="T43" fmla="*/ 240 h 480"/>
                    <a:gd name="T44" fmla="*/ 1056 w 1056"/>
                    <a:gd name="T45" fmla="*/ 2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6" h="480">
                      <a:moveTo>
                        <a:pt x="0" y="240"/>
                      </a:moveTo>
                      <a:cubicBezTo>
                        <a:pt x="16" y="236"/>
                        <a:pt x="32" y="232"/>
                        <a:pt x="48" y="240"/>
                      </a:cubicBezTo>
                      <a:cubicBezTo>
                        <a:pt x="64" y="248"/>
                        <a:pt x="80" y="288"/>
                        <a:pt x="96" y="288"/>
                      </a:cubicBezTo>
                      <a:cubicBezTo>
                        <a:pt x="112" y="288"/>
                        <a:pt x="128" y="264"/>
                        <a:pt x="144" y="240"/>
                      </a:cubicBezTo>
                      <a:cubicBezTo>
                        <a:pt x="160" y="216"/>
                        <a:pt x="176" y="144"/>
                        <a:pt x="192" y="144"/>
                      </a:cubicBezTo>
                      <a:cubicBezTo>
                        <a:pt x="208" y="144"/>
                        <a:pt x="224" y="200"/>
                        <a:pt x="240" y="240"/>
                      </a:cubicBezTo>
                      <a:cubicBezTo>
                        <a:pt x="256" y="280"/>
                        <a:pt x="272" y="384"/>
                        <a:pt x="288" y="384"/>
                      </a:cubicBezTo>
                      <a:cubicBezTo>
                        <a:pt x="304" y="384"/>
                        <a:pt x="320" y="296"/>
                        <a:pt x="336" y="240"/>
                      </a:cubicBezTo>
                      <a:cubicBezTo>
                        <a:pt x="352" y="184"/>
                        <a:pt x="368" y="48"/>
                        <a:pt x="384" y="48"/>
                      </a:cubicBezTo>
                      <a:cubicBezTo>
                        <a:pt x="400" y="48"/>
                        <a:pt x="416" y="168"/>
                        <a:pt x="432" y="240"/>
                      </a:cubicBezTo>
                      <a:cubicBezTo>
                        <a:pt x="448" y="312"/>
                        <a:pt x="464" y="480"/>
                        <a:pt x="480" y="480"/>
                      </a:cubicBezTo>
                      <a:cubicBezTo>
                        <a:pt x="496" y="480"/>
                        <a:pt x="512" y="320"/>
                        <a:pt x="528" y="240"/>
                      </a:cubicBezTo>
                      <a:cubicBezTo>
                        <a:pt x="544" y="160"/>
                        <a:pt x="560" y="0"/>
                        <a:pt x="576" y="0"/>
                      </a:cubicBezTo>
                      <a:cubicBezTo>
                        <a:pt x="592" y="0"/>
                        <a:pt x="608" y="168"/>
                        <a:pt x="624" y="240"/>
                      </a:cubicBezTo>
                      <a:cubicBezTo>
                        <a:pt x="640" y="312"/>
                        <a:pt x="656" y="432"/>
                        <a:pt x="672" y="432"/>
                      </a:cubicBezTo>
                      <a:cubicBezTo>
                        <a:pt x="688" y="432"/>
                        <a:pt x="704" y="296"/>
                        <a:pt x="720" y="240"/>
                      </a:cubicBezTo>
                      <a:cubicBezTo>
                        <a:pt x="736" y="184"/>
                        <a:pt x="752" y="96"/>
                        <a:pt x="768" y="96"/>
                      </a:cubicBezTo>
                      <a:cubicBezTo>
                        <a:pt x="784" y="96"/>
                        <a:pt x="800" y="200"/>
                        <a:pt x="816" y="240"/>
                      </a:cubicBezTo>
                      <a:cubicBezTo>
                        <a:pt x="832" y="280"/>
                        <a:pt x="848" y="336"/>
                        <a:pt x="864" y="336"/>
                      </a:cubicBezTo>
                      <a:cubicBezTo>
                        <a:pt x="880" y="336"/>
                        <a:pt x="896" y="264"/>
                        <a:pt x="912" y="240"/>
                      </a:cubicBezTo>
                      <a:cubicBezTo>
                        <a:pt x="928" y="216"/>
                        <a:pt x="944" y="192"/>
                        <a:pt x="960" y="192"/>
                      </a:cubicBezTo>
                      <a:cubicBezTo>
                        <a:pt x="976" y="192"/>
                        <a:pt x="992" y="232"/>
                        <a:pt x="1008" y="240"/>
                      </a:cubicBezTo>
                      <a:cubicBezTo>
                        <a:pt x="1024" y="248"/>
                        <a:pt x="1048" y="240"/>
                        <a:pt x="1056" y="240"/>
                      </a:cubicBezTo>
                    </a:path>
                  </a:pathLst>
                </a:custGeom>
                <a:noFill/>
                <a:ln w="31750" cap="flat" cmpd="sng">
                  <a:solidFill>
                    <a:srgbClr val="FF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grpSp>
        <p:nvGrpSpPr>
          <p:cNvPr id="176862" name="Group 734">
            <a:extLst>
              <a:ext uri="{FF2B5EF4-FFF2-40B4-BE49-F238E27FC236}">
                <a16:creationId xmlns:a16="http://schemas.microsoft.com/office/drawing/2014/main" id="{610BF401-BAB2-45AC-AFDA-C099E15112C7}"/>
              </a:ext>
            </a:extLst>
          </p:cNvPr>
          <p:cNvGrpSpPr>
            <a:grpSpLocks/>
          </p:cNvGrpSpPr>
          <p:nvPr/>
        </p:nvGrpSpPr>
        <p:grpSpPr bwMode="auto">
          <a:xfrm>
            <a:off x="4876800" y="2971800"/>
            <a:ext cx="5486400" cy="2063750"/>
            <a:chOff x="2112" y="1872"/>
            <a:chExt cx="3456" cy="1300"/>
          </a:xfrm>
        </p:grpSpPr>
        <p:grpSp>
          <p:nvGrpSpPr>
            <p:cNvPr id="176619" name="Group 491">
              <a:extLst>
                <a:ext uri="{FF2B5EF4-FFF2-40B4-BE49-F238E27FC236}">
                  <a16:creationId xmlns:a16="http://schemas.microsoft.com/office/drawing/2014/main" id="{D661D502-596C-4544-97A9-0B71155BE6A5}"/>
                </a:ext>
              </a:extLst>
            </p:cNvPr>
            <p:cNvGrpSpPr>
              <a:grpSpLocks noChangeAspect="1"/>
            </p:cNvGrpSpPr>
            <p:nvPr/>
          </p:nvGrpSpPr>
          <p:grpSpPr bwMode="auto">
            <a:xfrm>
              <a:off x="2496" y="2016"/>
              <a:ext cx="240" cy="292"/>
              <a:chOff x="3168" y="2832"/>
              <a:chExt cx="1488" cy="1296"/>
            </a:xfrm>
          </p:grpSpPr>
          <p:sp>
            <p:nvSpPr>
              <p:cNvPr id="176620" name="AutoShape 492">
                <a:extLst>
                  <a:ext uri="{FF2B5EF4-FFF2-40B4-BE49-F238E27FC236}">
                    <a16:creationId xmlns:a16="http://schemas.microsoft.com/office/drawing/2014/main" id="{50D072BF-6C8F-4A6E-84DC-0629624475AA}"/>
                  </a:ext>
                </a:extLst>
              </p:cNvPr>
              <p:cNvSpPr>
                <a:spLocks noChangeAspect="1" noChangeArrowheads="1"/>
              </p:cNvSpPr>
              <p:nvPr/>
            </p:nvSpPr>
            <p:spPr bwMode="auto">
              <a:xfrm>
                <a:off x="3168" y="2832"/>
                <a:ext cx="1488" cy="1296"/>
              </a:xfrm>
              <a:prstGeom prst="irregularSeal2">
                <a:avLst/>
              </a:prstGeom>
              <a:solidFill>
                <a:schemeClr val="accent1"/>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621" name="AutoShape 493">
                <a:extLst>
                  <a:ext uri="{FF2B5EF4-FFF2-40B4-BE49-F238E27FC236}">
                    <a16:creationId xmlns:a16="http://schemas.microsoft.com/office/drawing/2014/main" id="{4A4D2F77-3B70-4940-AD44-B592A4FA801E}"/>
                  </a:ext>
                </a:extLst>
              </p:cNvPr>
              <p:cNvSpPr>
                <a:spLocks noChangeAspect="1" noChangeArrowheads="1"/>
              </p:cNvSpPr>
              <p:nvPr/>
            </p:nvSpPr>
            <p:spPr bwMode="auto">
              <a:xfrm>
                <a:off x="3408" y="3072"/>
                <a:ext cx="912" cy="960"/>
              </a:xfrm>
              <a:prstGeom prst="irregularSeal1">
                <a:avLst/>
              </a:prstGeom>
              <a:solidFill>
                <a:srgbClr val="FF6600"/>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622" name="AutoShape 494">
                <a:extLst>
                  <a:ext uri="{FF2B5EF4-FFF2-40B4-BE49-F238E27FC236}">
                    <a16:creationId xmlns:a16="http://schemas.microsoft.com/office/drawing/2014/main" id="{4725BD1D-B991-4FD3-8F7C-4984DF1B37C2}"/>
                  </a:ext>
                </a:extLst>
              </p:cNvPr>
              <p:cNvSpPr>
                <a:spLocks noChangeAspect="1" noChangeArrowheads="1"/>
              </p:cNvSpPr>
              <p:nvPr/>
            </p:nvSpPr>
            <p:spPr bwMode="auto">
              <a:xfrm>
                <a:off x="3600" y="3216"/>
                <a:ext cx="576" cy="624"/>
              </a:xfrm>
              <a:prstGeom prst="irregularSeal2">
                <a:avLst/>
              </a:prstGeom>
              <a:solidFill>
                <a:srgbClr val="FFFF00"/>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176640" name="Group 512">
              <a:extLst>
                <a:ext uri="{FF2B5EF4-FFF2-40B4-BE49-F238E27FC236}">
                  <a16:creationId xmlns:a16="http://schemas.microsoft.com/office/drawing/2014/main" id="{709E96F4-3CE9-4C5E-9BFA-27BAA1E63C8D}"/>
                </a:ext>
              </a:extLst>
            </p:cNvPr>
            <p:cNvGrpSpPr>
              <a:grpSpLocks noChangeAspect="1"/>
            </p:cNvGrpSpPr>
            <p:nvPr/>
          </p:nvGrpSpPr>
          <p:grpSpPr bwMode="auto">
            <a:xfrm>
              <a:off x="3023" y="2500"/>
              <a:ext cx="240" cy="292"/>
              <a:chOff x="3168" y="2832"/>
              <a:chExt cx="1488" cy="1296"/>
            </a:xfrm>
          </p:grpSpPr>
          <p:sp>
            <p:nvSpPr>
              <p:cNvPr id="176641" name="AutoShape 513">
                <a:extLst>
                  <a:ext uri="{FF2B5EF4-FFF2-40B4-BE49-F238E27FC236}">
                    <a16:creationId xmlns:a16="http://schemas.microsoft.com/office/drawing/2014/main" id="{C91704DF-145F-479B-9298-CF01F892D9B0}"/>
                  </a:ext>
                </a:extLst>
              </p:cNvPr>
              <p:cNvSpPr>
                <a:spLocks noChangeAspect="1" noChangeArrowheads="1"/>
              </p:cNvSpPr>
              <p:nvPr/>
            </p:nvSpPr>
            <p:spPr bwMode="auto">
              <a:xfrm>
                <a:off x="3168" y="2832"/>
                <a:ext cx="1488" cy="1296"/>
              </a:xfrm>
              <a:prstGeom prst="irregularSeal2">
                <a:avLst/>
              </a:prstGeom>
              <a:solidFill>
                <a:schemeClr val="accent1"/>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642" name="AutoShape 514">
                <a:extLst>
                  <a:ext uri="{FF2B5EF4-FFF2-40B4-BE49-F238E27FC236}">
                    <a16:creationId xmlns:a16="http://schemas.microsoft.com/office/drawing/2014/main" id="{BD38A458-9FDE-43A4-8D07-720691BCA884}"/>
                  </a:ext>
                </a:extLst>
              </p:cNvPr>
              <p:cNvSpPr>
                <a:spLocks noChangeAspect="1" noChangeArrowheads="1"/>
              </p:cNvSpPr>
              <p:nvPr/>
            </p:nvSpPr>
            <p:spPr bwMode="auto">
              <a:xfrm>
                <a:off x="3408" y="3072"/>
                <a:ext cx="912" cy="960"/>
              </a:xfrm>
              <a:prstGeom prst="irregularSeal1">
                <a:avLst/>
              </a:prstGeom>
              <a:solidFill>
                <a:srgbClr val="FF6600"/>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643" name="AutoShape 515">
                <a:extLst>
                  <a:ext uri="{FF2B5EF4-FFF2-40B4-BE49-F238E27FC236}">
                    <a16:creationId xmlns:a16="http://schemas.microsoft.com/office/drawing/2014/main" id="{B17CCF60-5DE5-4659-8EE7-F5B3E023E937}"/>
                  </a:ext>
                </a:extLst>
              </p:cNvPr>
              <p:cNvSpPr>
                <a:spLocks noChangeAspect="1" noChangeArrowheads="1"/>
              </p:cNvSpPr>
              <p:nvPr/>
            </p:nvSpPr>
            <p:spPr bwMode="auto">
              <a:xfrm>
                <a:off x="3600" y="3216"/>
                <a:ext cx="576" cy="624"/>
              </a:xfrm>
              <a:prstGeom prst="irregularSeal2">
                <a:avLst/>
              </a:prstGeom>
              <a:solidFill>
                <a:srgbClr val="FFFF00"/>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176644" name="Group 516">
              <a:extLst>
                <a:ext uri="{FF2B5EF4-FFF2-40B4-BE49-F238E27FC236}">
                  <a16:creationId xmlns:a16="http://schemas.microsoft.com/office/drawing/2014/main" id="{44F9F9B7-3452-4D77-8D08-11DA3E54B5C8}"/>
                </a:ext>
              </a:extLst>
            </p:cNvPr>
            <p:cNvGrpSpPr>
              <a:grpSpLocks noChangeAspect="1"/>
            </p:cNvGrpSpPr>
            <p:nvPr/>
          </p:nvGrpSpPr>
          <p:grpSpPr bwMode="auto">
            <a:xfrm>
              <a:off x="4559" y="2020"/>
              <a:ext cx="240" cy="292"/>
              <a:chOff x="3168" y="2832"/>
              <a:chExt cx="1488" cy="1296"/>
            </a:xfrm>
          </p:grpSpPr>
          <p:sp>
            <p:nvSpPr>
              <p:cNvPr id="176645" name="AutoShape 517">
                <a:extLst>
                  <a:ext uri="{FF2B5EF4-FFF2-40B4-BE49-F238E27FC236}">
                    <a16:creationId xmlns:a16="http://schemas.microsoft.com/office/drawing/2014/main" id="{C7A11351-6CEA-4859-83DD-838EC7AE2924}"/>
                  </a:ext>
                </a:extLst>
              </p:cNvPr>
              <p:cNvSpPr>
                <a:spLocks noChangeAspect="1" noChangeArrowheads="1"/>
              </p:cNvSpPr>
              <p:nvPr/>
            </p:nvSpPr>
            <p:spPr bwMode="auto">
              <a:xfrm>
                <a:off x="3168" y="2832"/>
                <a:ext cx="1488" cy="1296"/>
              </a:xfrm>
              <a:prstGeom prst="irregularSeal2">
                <a:avLst/>
              </a:prstGeom>
              <a:solidFill>
                <a:schemeClr val="accent1"/>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646" name="AutoShape 518">
                <a:extLst>
                  <a:ext uri="{FF2B5EF4-FFF2-40B4-BE49-F238E27FC236}">
                    <a16:creationId xmlns:a16="http://schemas.microsoft.com/office/drawing/2014/main" id="{6F2320F8-7BB2-41ED-8717-5CB71BC68835}"/>
                  </a:ext>
                </a:extLst>
              </p:cNvPr>
              <p:cNvSpPr>
                <a:spLocks noChangeAspect="1" noChangeArrowheads="1"/>
              </p:cNvSpPr>
              <p:nvPr/>
            </p:nvSpPr>
            <p:spPr bwMode="auto">
              <a:xfrm>
                <a:off x="3408" y="3072"/>
                <a:ext cx="912" cy="960"/>
              </a:xfrm>
              <a:prstGeom prst="irregularSeal1">
                <a:avLst/>
              </a:prstGeom>
              <a:solidFill>
                <a:srgbClr val="FF6600"/>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647" name="AutoShape 519">
                <a:extLst>
                  <a:ext uri="{FF2B5EF4-FFF2-40B4-BE49-F238E27FC236}">
                    <a16:creationId xmlns:a16="http://schemas.microsoft.com/office/drawing/2014/main" id="{0CB58BF3-D1DD-4DDC-9068-E0A22832E2DA}"/>
                  </a:ext>
                </a:extLst>
              </p:cNvPr>
              <p:cNvSpPr>
                <a:spLocks noChangeAspect="1" noChangeArrowheads="1"/>
              </p:cNvSpPr>
              <p:nvPr/>
            </p:nvSpPr>
            <p:spPr bwMode="auto">
              <a:xfrm>
                <a:off x="3600" y="3216"/>
                <a:ext cx="576" cy="624"/>
              </a:xfrm>
              <a:prstGeom prst="irregularSeal2">
                <a:avLst/>
              </a:prstGeom>
              <a:solidFill>
                <a:srgbClr val="FFFF00"/>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176850" name="Group 722">
              <a:extLst>
                <a:ext uri="{FF2B5EF4-FFF2-40B4-BE49-F238E27FC236}">
                  <a16:creationId xmlns:a16="http://schemas.microsoft.com/office/drawing/2014/main" id="{BAFB2315-9724-4579-AECA-2F64FC23DDDD}"/>
                </a:ext>
              </a:extLst>
            </p:cNvPr>
            <p:cNvGrpSpPr>
              <a:grpSpLocks noChangeAspect="1"/>
            </p:cNvGrpSpPr>
            <p:nvPr/>
          </p:nvGrpSpPr>
          <p:grpSpPr bwMode="auto">
            <a:xfrm>
              <a:off x="2112" y="2688"/>
              <a:ext cx="240" cy="292"/>
              <a:chOff x="3168" y="2832"/>
              <a:chExt cx="1488" cy="1296"/>
            </a:xfrm>
          </p:grpSpPr>
          <p:sp>
            <p:nvSpPr>
              <p:cNvPr id="176851" name="AutoShape 723">
                <a:extLst>
                  <a:ext uri="{FF2B5EF4-FFF2-40B4-BE49-F238E27FC236}">
                    <a16:creationId xmlns:a16="http://schemas.microsoft.com/office/drawing/2014/main" id="{4A73F480-4822-41D1-8F51-C32182395C38}"/>
                  </a:ext>
                </a:extLst>
              </p:cNvPr>
              <p:cNvSpPr>
                <a:spLocks noChangeAspect="1" noChangeArrowheads="1"/>
              </p:cNvSpPr>
              <p:nvPr/>
            </p:nvSpPr>
            <p:spPr bwMode="auto">
              <a:xfrm>
                <a:off x="3168" y="2832"/>
                <a:ext cx="1488" cy="1296"/>
              </a:xfrm>
              <a:prstGeom prst="irregularSeal2">
                <a:avLst/>
              </a:prstGeom>
              <a:solidFill>
                <a:schemeClr val="accent1"/>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852" name="AutoShape 724">
                <a:extLst>
                  <a:ext uri="{FF2B5EF4-FFF2-40B4-BE49-F238E27FC236}">
                    <a16:creationId xmlns:a16="http://schemas.microsoft.com/office/drawing/2014/main" id="{B7F3BD18-B685-440E-8001-0556F9DCF2C2}"/>
                  </a:ext>
                </a:extLst>
              </p:cNvPr>
              <p:cNvSpPr>
                <a:spLocks noChangeAspect="1" noChangeArrowheads="1"/>
              </p:cNvSpPr>
              <p:nvPr/>
            </p:nvSpPr>
            <p:spPr bwMode="auto">
              <a:xfrm>
                <a:off x="3408" y="3072"/>
                <a:ext cx="912" cy="960"/>
              </a:xfrm>
              <a:prstGeom prst="irregularSeal1">
                <a:avLst/>
              </a:prstGeom>
              <a:solidFill>
                <a:srgbClr val="FF6600"/>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853" name="AutoShape 725">
                <a:extLst>
                  <a:ext uri="{FF2B5EF4-FFF2-40B4-BE49-F238E27FC236}">
                    <a16:creationId xmlns:a16="http://schemas.microsoft.com/office/drawing/2014/main" id="{B340A619-8F47-465F-AD1C-2CAF35A1115D}"/>
                  </a:ext>
                </a:extLst>
              </p:cNvPr>
              <p:cNvSpPr>
                <a:spLocks noChangeAspect="1" noChangeArrowheads="1"/>
              </p:cNvSpPr>
              <p:nvPr/>
            </p:nvSpPr>
            <p:spPr bwMode="auto">
              <a:xfrm>
                <a:off x="3600" y="3216"/>
                <a:ext cx="576" cy="624"/>
              </a:xfrm>
              <a:prstGeom prst="irregularSeal2">
                <a:avLst/>
              </a:prstGeom>
              <a:solidFill>
                <a:srgbClr val="FFFF00"/>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176854" name="Group 726">
              <a:extLst>
                <a:ext uri="{FF2B5EF4-FFF2-40B4-BE49-F238E27FC236}">
                  <a16:creationId xmlns:a16="http://schemas.microsoft.com/office/drawing/2014/main" id="{F8645F4C-C820-4F53-AC7F-C8017E84B3FE}"/>
                </a:ext>
              </a:extLst>
            </p:cNvPr>
            <p:cNvGrpSpPr>
              <a:grpSpLocks noChangeAspect="1"/>
            </p:cNvGrpSpPr>
            <p:nvPr/>
          </p:nvGrpSpPr>
          <p:grpSpPr bwMode="auto">
            <a:xfrm>
              <a:off x="3696" y="1872"/>
              <a:ext cx="240" cy="292"/>
              <a:chOff x="3168" y="2832"/>
              <a:chExt cx="1488" cy="1296"/>
            </a:xfrm>
          </p:grpSpPr>
          <p:sp>
            <p:nvSpPr>
              <p:cNvPr id="176855" name="AutoShape 727">
                <a:extLst>
                  <a:ext uri="{FF2B5EF4-FFF2-40B4-BE49-F238E27FC236}">
                    <a16:creationId xmlns:a16="http://schemas.microsoft.com/office/drawing/2014/main" id="{EBAB21CD-DED5-4E37-8830-0BAFCF1AE01D}"/>
                  </a:ext>
                </a:extLst>
              </p:cNvPr>
              <p:cNvSpPr>
                <a:spLocks noChangeAspect="1" noChangeArrowheads="1"/>
              </p:cNvSpPr>
              <p:nvPr/>
            </p:nvSpPr>
            <p:spPr bwMode="auto">
              <a:xfrm>
                <a:off x="3168" y="2832"/>
                <a:ext cx="1488" cy="1296"/>
              </a:xfrm>
              <a:prstGeom prst="irregularSeal2">
                <a:avLst/>
              </a:prstGeom>
              <a:solidFill>
                <a:schemeClr val="accent1"/>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856" name="AutoShape 728">
                <a:extLst>
                  <a:ext uri="{FF2B5EF4-FFF2-40B4-BE49-F238E27FC236}">
                    <a16:creationId xmlns:a16="http://schemas.microsoft.com/office/drawing/2014/main" id="{F4B210CB-049A-4972-A5D4-0E1EF144A7A6}"/>
                  </a:ext>
                </a:extLst>
              </p:cNvPr>
              <p:cNvSpPr>
                <a:spLocks noChangeAspect="1" noChangeArrowheads="1"/>
              </p:cNvSpPr>
              <p:nvPr/>
            </p:nvSpPr>
            <p:spPr bwMode="auto">
              <a:xfrm>
                <a:off x="3408" y="3072"/>
                <a:ext cx="912" cy="960"/>
              </a:xfrm>
              <a:prstGeom prst="irregularSeal1">
                <a:avLst/>
              </a:prstGeom>
              <a:solidFill>
                <a:srgbClr val="FF6600"/>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857" name="AutoShape 729">
                <a:extLst>
                  <a:ext uri="{FF2B5EF4-FFF2-40B4-BE49-F238E27FC236}">
                    <a16:creationId xmlns:a16="http://schemas.microsoft.com/office/drawing/2014/main" id="{9B600B8D-E382-4906-A0B3-139880231E1E}"/>
                  </a:ext>
                </a:extLst>
              </p:cNvPr>
              <p:cNvSpPr>
                <a:spLocks noChangeAspect="1" noChangeArrowheads="1"/>
              </p:cNvSpPr>
              <p:nvPr/>
            </p:nvSpPr>
            <p:spPr bwMode="auto">
              <a:xfrm>
                <a:off x="3600" y="3216"/>
                <a:ext cx="576" cy="624"/>
              </a:xfrm>
              <a:prstGeom prst="irregularSeal2">
                <a:avLst/>
              </a:prstGeom>
              <a:solidFill>
                <a:srgbClr val="FFFF00"/>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176858" name="Group 730">
              <a:extLst>
                <a:ext uri="{FF2B5EF4-FFF2-40B4-BE49-F238E27FC236}">
                  <a16:creationId xmlns:a16="http://schemas.microsoft.com/office/drawing/2014/main" id="{F5899088-F25E-4D91-9A6E-E88A06E675DE}"/>
                </a:ext>
              </a:extLst>
            </p:cNvPr>
            <p:cNvGrpSpPr>
              <a:grpSpLocks noChangeAspect="1"/>
            </p:cNvGrpSpPr>
            <p:nvPr/>
          </p:nvGrpSpPr>
          <p:grpSpPr bwMode="auto">
            <a:xfrm>
              <a:off x="5328" y="2880"/>
              <a:ext cx="240" cy="292"/>
              <a:chOff x="3168" y="2832"/>
              <a:chExt cx="1488" cy="1296"/>
            </a:xfrm>
          </p:grpSpPr>
          <p:sp>
            <p:nvSpPr>
              <p:cNvPr id="176859" name="AutoShape 731">
                <a:extLst>
                  <a:ext uri="{FF2B5EF4-FFF2-40B4-BE49-F238E27FC236}">
                    <a16:creationId xmlns:a16="http://schemas.microsoft.com/office/drawing/2014/main" id="{6A337555-7C91-47C8-9AD5-BC1606B9D143}"/>
                  </a:ext>
                </a:extLst>
              </p:cNvPr>
              <p:cNvSpPr>
                <a:spLocks noChangeAspect="1" noChangeArrowheads="1"/>
              </p:cNvSpPr>
              <p:nvPr/>
            </p:nvSpPr>
            <p:spPr bwMode="auto">
              <a:xfrm>
                <a:off x="3168" y="2832"/>
                <a:ext cx="1488" cy="1296"/>
              </a:xfrm>
              <a:prstGeom prst="irregularSeal2">
                <a:avLst/>
              </a:prstGeom>
              <a:solidFill>
                <a:schemeClr val="accent1"/>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860" name="AutoShape 732">
                <a:extLst>
                  <a:ext uri="{FF2B5EF4-FFF2-40B4-BE49-F238E27FC236}">
                    <a16:creationId xmlns:a16="http://schemas.microsoft.com/office/drawing/2014/main" id="{7AF5FCF2-C149-499B-9473-3324DEDE82C5}"/>
                  </a:ext>
                </a:extLst>
              </p:cNvPr>
              <p:cNvSpPr>
                <a:spLocks noChangeAspect="1" noChangeArrowheads="1"/>
              </p:cNvSpPr>
              <p:nvPr/>
            </p:nvSpPr>
            <p:spPr bwMode="auto">
              <a:xfrm>
                <a:off x="3408" y="3072"/>
                <a:ext cx="912" cy="960"/>
              </a:xfrm>
              <a:prstGeom prst="irregularSeal1">
                <a:avLst/>
              </a:prstGeom>
              <a:solidFill>
                <a:srgbClr val="FF6600"/>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6861" name="AutoShape 733">
                <a:extLst>
                  <a:ext uri="{FF2B5EF4-FFF2-40B4-BE49-F238E27FC236}">
                    <a16:creationId xmlns:a16="http://schemas.microsoft.com/office/drawing/2014/main" id="{29152A88-4BB7-45F0-A0D3-7315EE82E516}"/>
                  </a:ext>
                </a:extLst>
              </p:cNvPr>
              <p:cNvSpPr>
                <a:spLocks noChangeAspect="1" noChangeArrowheads="1"/>
              </p:cNvSpPr>
              <p:nvPr/>
            </p:nvSpPr>
            <p:spPr bwMode="auto">
              <a:xfrm>
                <a:off x="3600" y="3216"/>
                <a:ext cx="576" cy="624"/>
              </a:xfrm>
              <a:prstGeom prst="irregularSeal2">
                <a:avLst/>
              </a:prstGeom>
              <a:solidFill>
                <a:srgbClr val="FFFF00"/>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sp>
        <p:nvSpPr>
          <p:cNvPr id="457" name="Title 1">
            <a:extLst>
              <a:ext uri="{FF2B5EF4-FFF2-40B4-BE49-F238E27FC236}">
                <a16:creationId xmlns:a16="http://schemas.microsoft.com/office/drawing/2014/main" id="{0B87281D-8D6A-4565-AE8C-39C5D31CCA19}"/>
              </a:ext>
            </a:extLst>
          </p:cNvPr>
          <p:cNvSpPr>
            <a:spLocks noGrp="1"/>
          </p:cNvSpPr>
          <p:nvPr>
            <p:ph type="title"/>
          </p:nvPr>
        </p:nvSpPr>
        <p:spPr>
          <a:xfrm>
            <a:off x="254725" y="208372"/>
            <a:ext cx="11615057" cy="845366"/>
          </a:xfrm>
        </p:spPr>
        <p:txBody>
          <a:bodyPr>
            <a:normAutofit fontScale="90000"/>
          </a:bodyPr>
          <a:lstStyle/>
          <a:p>
            <a:r>
              <a:rPr lang="en-US" sz="3600" b="1">
                <a:solidFill>
                  <a:schemeClr val="bg1"/>
                </a:solidFill>
                <a:latin typeface="Arial" panose="020B0604020202020204" pitchFamily="34" charset="0"/>
                <a:cs typeface="Arial" panose="020B0604020202020204" pitchFamily="34" charset="0"/>
              </a:rPr>
              <a:t>Radiotherapy: high-energy X-rays vs protons</a:t>
            </a:r>
            <a:br>
              <a:rPr lang="en-US" sz="3200" b="1">
                <a:latin typeface="Arial" panose="020B0604020202020204" pitchFamily="34" charset="0"/>
                <a:cs typeface="Arial" panose="020B0604020202020204" pitchFamily="34" charset="0"/>
              </a:rPr>
            </a:br>
            <a:endParaRPr lang="en-US" sz="3200" b="1">
              <a:latin typeface="Arial" panose="020B0604020202020204" pitchFamily="34" charset="0"/>
              <a:cs typeface="Arial" panose="020B0604020202020204" pitchFamily="34" charset="0"/>
            </a:endParaRPr>
          </a:p>
        </p:txBody>
      </p:sp>
      <p:grpSp>
        <p:nvGrpSpPr>
          <p:cNvPr id="462" name="Group 524">
            <a:extLst>
              <a:ext uri="{FF2B5EF4-FFF2-40B4-BE49-F238E27FC236}">
                <a16:creationId xmlns:a16="http://schemas.microsoft.com/office/drawing/2014/main" id="{CDAC6364-F3AC-458E-81B2-7C109B2BDDD9}"/>
              </a:ext>
            </a:extLst>
          </p:cNvPr>
          <p:cNvGrpSpPr>
            <a:grpSpLocks noChangeAspect="1"/>
          </p:cNvGrpSpPr>
          <p:nvPr/>
        </p:nvGrpSpPr>
        <p:grpSpPr bwMode="auto">
          <a:xfrm>
            <a:off x="8264703" y="3488576"/>
            <a:ext cx="248471" cy="248471"/>
            <a:chOff x="2208" y="4752"/>
            <a:chExt cx="192" cy="192"/>
          </a:xfrm>
        </p:grpSpPr>
        <p:sp>
          <p:nvSpPr>
            <p:cNvPr id="463" name="Oval 521">
              <a:extLst>
                <a:ext uri="{FF2B5EF4-FFF2-40B4-BE49-F238E27FC236}">
                  <a16:creationId xmlns:a16="http://schemas.microsoft.com/office/drawing/2014/main" id="{BC77EE5B-0058-4590-A12B-7BB8E81389BB}"/>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464" name="Oval 522">
              <a:extLst>
                <a:ext uri="{FF2B5EF4-FFF2-40B4-BE49-F238E27FC236}">
                  <a16:creationId xmlns:a16="http://schemas.microsoft.com/office/drawing/2014/main" id="{F31DF034-F214-43E5-8A07-5B3A508FBF52}"/>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465" name="Oval 523">
              <a:extLst>
                <a:ext uri="{FF2B5EF4-FFF2-40B4-BE49-F238E27FC236}">
                  <a16:creationId xmlns:a16="http://schemas.microsoft.com/office/drawing/2014/main" id="{E991AE89-2BF6-4DB7-BF10-07572F440F10}"/>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sp>
        <p:nvSpPr>
          <p:cNvPr id="2" name="Slide Number Placeholder 1">
            <a:extLst>
              <a:ext uri="{FF2B5EF4-FFF2-40B4-BE49-F238E27FC236}">
                <a16:creationId xmlns:a16="http://schemas.microsoft.com/office/drawing/2014/main" id="{29AED2B0-3A7C-4C2B-8E22-CA50245095FD}"/>
              </a:ext>
            </a:extLst>
          </p:cNvPr>
          <p:cNvSpPr>
            <a:spLocks noGrp="1"/>
          </p:cNvSpPr>
          <p:nvPr>
            <p:ph type="sldNum" sz="quarter" idx="12"/>
          </p:nvPr>
        </p:nvSpPr>
        <p:spPr/>
        <p:txBody>
          <a:bodyPr/>
          <a:lstStyle/>
          <a:p>
            <a:fld id="{1906057C-A6F3-49E5-9943-B496D13B985F}" type="slidenum">
              <a:rPr lang="en-GB" smtClean="0"/>
              <a:t>17</a:t>
            </a:fld>
            <a:endParaRPr lang="en-GB"/>
          </a:p>
        </p:txBody>
      </p:sp>
      <p:grpSp>
        <p:nvGrpSpPr>
          <p:cNvPr id="3" name="Group 524">
            <a:extLst>
              <a:ext uri="{FF2B5EF4-FFF2-40B4-BE49-F238E27FC236}">
                <a16:creationId xmlns:a16="http://schemas.microsoft.com/office/drawing/2014/main" id="{61C5311E-16D8-B2FA-EAA6-24D2DF1E264E}"/>
              </a:ext>
            </a:extLst>
          </p:cNvPr>
          <p:cNvGrpSpPr>
            <a:grpSpLocks noChangeAspect="1"/>
          </p:cNvGrpSpPr>
          <p:nvPr/>
        </p:nvGrpSpPr>
        <p:grpSpPr bwMode="auto">
          <a:xfrm>
            <a:off x="7552735" y="3775518"/>
            <a:ext cx="248471" cy="248471"/>
            <a:chOff x="2208" y="4752"/>
            <a:chExt cx="192" cy="192"/>
          </a:xfrm>
        </p:grpSpPr>
        <p:sp>
          <p:nvSpPr>
            <p:cNvPr id="4" name="Oval 521">
              <a:extLst>
                <a:ext uri="{FF2B5EF4-FFF2-40B4-BE49-F238E27FC236}">
                  <a16:creationId xmlns:a16="http://schemas.microsoft.com/office/drawing/2014/main" id="{CF0685A6-8D7B-879F-8F56-EA9FDE5971F5}"/>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5" name="Oval 522">
              <a:extLst>
                <a:ext uri="{FF2B5EF4-FFF2-40B4-BE49-F238E27FC236}">
                  <a16:creationId xmlns:a16="http://schemas.microsoft.com/office/drawing/2014/main" id="{9EBA549C-7E28-5733-CF1E-B818C67BEE9C}"/>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6" name="Oval 523">
              <a:extLst>
                <a:ext uri="{FF2B5EF4-FFF2-40B4-BE49-F238E27FC236}">
                  <a16:creationId xmlns:a16="http://schemas.microsoft.com/office/drawing/2014/main" id="{E475DFD2-CDD2-8EF7-1A45-0DFC94A6F0C6}"/>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7" name="Group 524">
            <a:extLst>
              <a:ext uri="{FF2B5EF4-FFF2-40B4-BE49-F238E27FC236}">
                <a16:creationId xmlns:a16="http://schemas.microsoft.com/office/drawing/2014/main" id="{C361A886-9947-5223-7419-E854F1920F83}"/>
              </a:ext>
            </a:extLst>
          </p:cNvPr>
          <p:cNvGrpSpPr>
            <a:grpSpLocks noChangeAspect="1"/>
          </p:cNvGrpSpPr>
          <p:nvPr/>
        </p:nvGrpSpPr>
        <p:grpSpPr bwMode="auto">
          <a:xfrm>
            <a:off x="7569565" y="3440020"/>
            <a:ext cx="248471" cy="248471"/>
            <a:chOff x="2208" y="4752"/>
            <a:chExt cx="192" cy="192"/>
          </a:xfrm>
        </p:grpSpPr>
        <p:sp>
          <p:nvSpPr>
            <p:cNvPr id="8" name="Oval 521">
              <a:extLst>
                <a:ext uri="{FF2B5EF4-FFF2-40B4-BE49-F238E27FC236}">
                  <a16:creationId xmlns:a16="http://schemas.microsoft.com/office/drawing/2014/main" id="{B1DEFDA6-0724-27C7-E686-D7F67A224184}"/>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9" name="Oval 522">
              <a:extLst>
                <a:ext uri="{FF2B5EF4-FFF2-40B4-BE49-F238E27FC236}">
                  <a16:creationId xmlns:a16="http://schemas.microsoft.com/office/drawing/2014/main" id="{906BCAAB-47FA-8C8D-2544-B35EE6F759F1}"/>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0" name="Oval 523">
              <a:extLst>
                <a:ext uri="{FF2B5EF4-FFF2-40B4-BE49-F238E27FC236}">
                  <a16:creationId xmlns:a16="http://schemas.microsoft.com/office/drawing/2014/main" id="{5EDD8008-7901-CBA6-3A32-1B8AB1E344E5}"/>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11" name="Group 524">
            <a:extLst>
              <a:ext uri="{FF2B5EF4-FFF2-40B4-BE49-F238E27FC236}">
                <a16:creationId xmlns:a16="http://schemas.microsoft.com/office/drawing/2014/main" id="{60F6C168-87E8-12BB-17BF-D0AACBB18022}"/>
              </a:ext>
            </a:extLst>
          </p:cNvPr>
          <p:cNvGrpSpPr>
            <a:grpSpLocks noChangeAspect="1"/>
          </p:cNvGrpSpPr>
          <p:nvPr/>
        </p:nvGrpSpPr>
        <p:grpSpPr bwMode="auto">
          <a:xfrm>
            <a:off x="7082626" y="4433554"/>
            <a:ext cx="248471" cy="248471"/>
            <a:chOff x="2208" y="4752"/>
            <a:chExt cx="192" cy="192"/>
          </a:xfrm>
        </p:grpSpPr>
        <p:sp>
          <p:nvSpPr>
            <p:cNvPr id="12" name="Oval 521">
              <a:extLst>
                <a:ext uri="{FF2B5EF4-FFF2-40B4-BE49-F238E27FC236}">
                  <a16:creationId xmlns:a16="http://schemas.microsoft.com/office/drawing/2014/main" id="{4372C4D6-5550-4A93-9A86-204A56FCDD12}"/>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3" name="Oval 522">
              <a:extLst>
                <a:ext uri="{FF2B5EF4-FFF2-40B4-BE49-F238E27FC236}">
                  <a16:creationId xmlns:a16="http://schemas.microsoft.com/office/drawing/2014/main" id="{99C1B215-B367-5B44-B19D-4FCB8D61D5D7}"/>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4" name="Oval 523">
              <a:extLst>
                <a:ext uri="{FF2B5EF4-FFF2-40B4-BE49-F238E27FC236}">
                  <a16:creationId xmlns:a16="http://schemas.microsoft.com/office/drawing/2014/main" id="{9BB9D580-0F95-03F1-5D2C-A73C17DA6F3F}"/>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15" name="Group 524">
            <a:extLst>
              <a:ext uri="{FF2B5EF4-FFF2-40B4-BE49-F238E27FC236}">
                <a16:creationId xmlns:a16="http://schemas.microsoft.com/office/drawing/2014/main" id="{AB32F13D-02B1-2F2D-58A6-89E870395CDF}"/>
              </a:ext>
            </a:extLst>
          </p:cNvPr>
          <p:cNvGrpSpPr>
            <a:grpSpLocks noChangeAspect="1"/>
          </p:cNvGrpSpPr>
          <p:nvPr/>
        </p:nvGrpSpPr>
        <p:grpSpPr bwMode="auto">
          <a:xfrm>
            <a:off x="7088398" y="4104168"/>
            <a:ext cx="248471" cy="248471"/>
            <a:chOff x="2208" y="4752"/>
            <a:chExt cx="192" cy="192"/>
          </a:xfrm>
        </p:grpSpPr>
        <p:sp>
          <p:nvSpPr>
            <p:cNvPr id="16" name="Oval 521">
              <a:extLst>
                <a:ext uri="{FF2B5EF4-FFF2-40B4-BE49-F238E27FC236}">
                  <a16:creationId xmlns:a16="http://schemas.microsoft.com/office/drawing/2014/main" id="{3A3CA0D5-CDD6-3882-F396-521906E071CB}"/>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7" name="Oval 522">
              <a:extLst>
                <a:ext uri="{FF2B5EF4-FFF2-40B4-BE49-F238E27FC236}">
                  <a16:creationId xmlns:a16="http://schemas.microsoft.com/office/drawing/2014/main" id="{77402C75-B689-482D-F0B3-A44913F609E6}"/>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18" name="Oval 523">
              <a:extLst>
                <a:ext uri="{FF2B5EF4-FFF2-40B4-BE49-F238E27FC236}">
                  <a16:creationId xmlns:a16="http://schemas.microsoft.com/office/drawing/2014/main" id="{3A49B419-E624-A6B0-4982-164E97014FEF}"/>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19" name="Group 524">
            <a:extLst>
              <a:ext uri="{FF2B5EF4-FFF2-40B4-BE49-F238E27FC236}">
                <a16:creationId xmlns:a16="http://schemas.microsoft.com/office/drawing/2014/main" id="{126C7C43-EC47-DE0B-1309-EBFF57E1BC09}"/>
              </a:ext>
            </a:extLst>
          </p:cNvPr>
          <p:cNvGrpSpPr>
            <a:grpSpLocks noChangeAspect="1"/>
          </p:cNvGrpSpPr>
          <p:nvPr/>
        </p:nvGrpSpPr>
        <p:grpSpPr bwMode="auto">
          <a:xfrm>
            <a:off x="7103095" y="3774558"/>
            <a:ext cx="248471" cy="248471"/>
            <a:chOff x="2208" y="4752"/>
            <a:chExt cx="192" cy="192"/>
          </a:xfrm>
        </p:grpSpPr>
        <p:sp>
          <p:nvSpPr>
            <p:cNvPr id="20" name="Oval 521">
              <a:extLst>
                <a:ext uri="{FF2B5EF4-FFF2-40B4-BE49-F238E27FC236}">
                  <a16:creationId xmlns:a16="http://schemas.microsoft.com/office/drawing/2014/main" id="{4910ECB5-FF0F-A2BB-7E08-0C60D5AD8792}"/>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1" name="Oval 522">
              <a:extLst>
                <a:ext uri="{FF2B5EF4-FFF2-40B4-BE49-F238E27FC236}">
                  <a16:creationId xmlns:a16="http://schemas.microsoft.com/office/drawing/2014/main" id="{35C70A6E-AF90-72D2-FC3E-682C43B8D4D3}"/>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2" name="Oval 523">
              <a:extLst>
                <a:ext uri="{FF2B5EF4-FFF2-40B4-BE49-F238E27FC236}">
                  <a16:creationId xmlns:a16="http://schemas.microsoft.com/office/drawing/2014/main" id="{72F02CD5-251C-2317-42E7-0BF283A1C150}"/>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23" name="Group 524">
            <a:extLst>
              <a:ext uri="{FF2B5EF4-FFF2-40B4-BE49-F238E27FC236}">
                <a16:creationId xmlns:a16="http://schemas.microsoft.com/office/drawing/2014/main" id="{16C98943-3548-43DD-CBAC-AEE8997367EA}"/>
              </a:ext>
            </a:extLst>
          </p:cNvPr>
          <p:cNvGrpSpPr>
            <a:grpSpLocks noChangeAspect="1"/>
          </p:cNvGrpSpPr>
          <p:nvPr/>
        </p:nvGrpSpPr>
        <p:grpSpPr bwMode="auto">
          <a:xfrm>
            <a:off x="7120751" y="3438106"/>
            <a:ext cx="248471" cy="248471"/>
            <a:chOff x="2208" y="4752"/>
            <a:chExt cx="192" cy="192"/>
          </a:xfrm>
        </p:grpSpPr>
        <p:sp>
          <p:nvSpPr>
            <p:cNvPr id="24" name="Oval 521">
              <a:extLst>
                <a:ext uri="{FF2B5EF4-FFF2-40B4-BE49-F238E27FC236}">
                  <a16:creationId xmlns:a16="http://schemas.microsoft.com/office/drawing/2014/main" id="{21275667-4D40-9AFA-6C93-E2106EADFFFA}"/>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5" name="Oval 522">
              <a:extLst>
                <a:ext uri="{FF2B5EF4-FFF2-40B4-BE49-F238E27FC236}">
                  <a16:creationId xmlns:a16="http://schemas.microsoft.com/office/drawing/2014/main" id="{EF7B11DE-D246-EB65-E8D3-7BCF8CD5D5DB}"/>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6" name="Oval 523">
              <a:extLst>
                <a:ext uri="{FF2B5EF4-FFF2-40B4-BE49-F238E27FC236}">
                  <a16:creationId xmlns:a16="http://schemas.microsoft.com/office/drawing/2014/main" id="{2E85BEC8-EECD-B800-B6DD-B0E36372B5C2}"/>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27" name="Group 524">
            <a:extLst>
              <a:ext uri="{FF2B5EF4-FFF2-40B4-BE49-F238E27FC236}">
                <a16:creationId xmlns:a16="http://schemas.microsoft.com/office/drawing/2014/main" id="{DDD65E08-24F7-2C40-BFF7-6B4EEC0CBDE4}"/>
              </a:ext>
            </a:extLst>
          </p:cNvPr>
          <p:cNvGrpSpPr>
            <a:grpSpLocks noChangeAspect="1"/>
          </p:cNvGrpSpPr>
          <p:nvPr/>
        </p:nvGrpSpPr>
        <p:grpSpPr bwMode="auto">
          <a:xfrm>
            <a:off x="6698050" y="4092710"/>
            <a:ext cx="248471" cy="248471"/>
            <a:chOff x="2208" y="4752"/>
            <a:chExt cx="192" cy="192"/>
          </a:xfrm>
        </p:grpSpPr>
        <p:sp>
          <p:nvSpPr>
            <p:cNvPr id="28" name="Oval 521">
              <a:extLst>
                <a:ext uri="{FF2B5EF4-FFF2-40B4-BE49-F238E27FC236}">
                  <a16:creationId xmlns:a16="http://schemas.microsoft.com/office/drawing/2014/main" id="{ED6413E8-7517-65F4-21F4-DAEB14303402}"/>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9" name="Oval 522">
              <a:extLst>
                <a:ext uri="{FF2B5EF4-FFF2-40B4-BE49-F238E27FC236}">
                  <a16:creationId xmlns:a16="http://schemas.microsoft.com/office/drawing/2014/main" id="{164F1D98-1A83-E686-C966-7C2A42371C53}"/>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30" name="Oval 523">
              <a:extLst>
                <a:ext uri="{FF2B5EF4-FFF2-40B4-BE49-F238E27FC236}">
                  <a16:creationId xmlns:a16="http://schemas.microsoft.com/office/drawing/2014/main" id="{F59433B2-EA7B-1F29-2732-DABEF9B3F276}"/>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31" name="Group 524">
            <a:extLst>
              <a:ext uri="{FF2B5EF4-FFF2-40B4-BE49-F238E27FC236}">
                <a16:creationId xmlns:a16="http://schemas.microsoft.com/office/drawing/2014/main" id="{6569BE55-BB41-AD71-7DEC-6B8CE25F0D00}"/>
              </a:ext>
            </a:extLst>
          </p:cNvPr>
          <p:cNvGrpSpPr>
            <a:grpSpLocks noChangeAspect="1"/>
          </p:cNvGrpSpPr>
          <p:nvPr/>
        </p:nvGrpSpPr>
        <p:grpSpPr bwMode="auto">
          <a:xfrm>
            <a:off x="6703107" y="3769086"/>
            <a:ext cx="248471" cy="248471"/>
            <a:chOff x="2208" y="4752"/>
            <a:chExt cx="192" cy="192"/>
          </a:xfrm>
        </p:grpSpPr>
        <p:sp>
          <p:nvSpPr>
            <p:cNvPr id="32" name="Oval 521">
              <a:extLst>
                <a:ext uri="{FF2B5EF4-FFF2-40B4-BE49-F238E27FC236}">
                  <a16:creationId xmlns:a16="http://schemas.microsoft.com/office/drawing/2014/main" id="{66357036-9826-8600-1657-459AF43587C2}"/>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33" name="Oval 522">
              <a:extLst>
                <a:ext uri="{FF2B5EF4-FFF2-40B4-BE49-F238E27FC236}">
                  <a16:creationId xmlns:a16="http://schemas.microsoft.com/office/drawing/2014/main" id="{1534E713-2C53-E004-0FB2-FCFD1E461233}"/>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34" name="Oval 523">
              <a:extLst>
                <a:ext uri="{FF2B5EF4-FFF2-40B4-BE49-F238E27FC236}">
                  <a16:creationId xmlns:a16="http://schemas.microsoft.com/office/drawing/2014/main" id="{79007521-1D9C-9B3D-21B9-1C545C1CE14D}"/>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35" name="Group 524">
            <a:extLst>
              <a:ext uri="{FF2B5EF4-FFF2-40B4-BE49-F238E27FC236}">
                <a16:creationId xmlns:a16="http://schemas.microsoft.com/office/drawing/2014/main" id="{A8DC58BF-B6A2-A0DF-9FD8-9E31FEEE6BA6}"/>
              </a:ext>
            </a:extLst>
          </p:cNvPr>
          <p:cNvGrpSpPr>
            <a:grpSpLocks noChangeAspect="1"/>
          </p:cNvGrpSpPr>
          <p:nvPr/>
        </p:nvGrpSpPr>
        <p:grpSpPr bwMode="auto">
          <a:xfrm>
            <a:off x="6707824" y="3441373"/>
            <a:ext cx="248471" cy="248471"/>
            <a:chOff x="2208" y="4752"/>
            <a:chExt cx="192" cy="192"/>
          </a:xfrm>
        </p:grpSpPr>
        <p:sp>
          <p:nvSpPr>
            <p:cNvPr id="36" name="Oval 521">
              <a:extLst>
                <a:ext uri="{FF2B5EF4-FFF2-40B4-BE49-F238E27FC236}">
                  <a16:creationId xmlns:a16="http://schemas.microsoft.com/office/drawing/2014/main" id="{4F6AEE90-DA20-0320-EAFA-4399B7654347}"/>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37" name="Oval 522">
              <a:extLst>
                <a:ext uri="{FF2B5EF4-FFF2-40B4-BE49-F238E27FC236}">
                  <a16:creationId xmlns:a16="http://schemas.microsoft.com/office/drawing/2014/main" id="{200D439F-5148-407A-304D-E0079F45D65E}"/>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38" name="Oval 523">
              <a:extLst>
                <a:ext uri="{FF2B5EF4-FFF2-40B4-BE49-F238E27FC236}">
                  <a16:creationId xmlns:a16="http://schemas.microsoft.com/office/drawing/2014/main" id="{E878BAD1-BC29-194C-EE14-D252E7EA49AC}"/>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39" name="Group 524">
            <a:extLst>
              <a:ext uri="{FF2B5EF4-FFF2-40B4-BE49-F238E27FC236}">
                <a16:creationId xmlns:a16="http://schemas.microsoft.com/office/drawing/2014/main" id="{93DBE04F-07C9-EF77-BAB5-2B1144A04735}"/>
              </a:ext>
            </a:extLst>
          </p:cNvPr>
          <p:cNvGrpSpPr>
            <a:grpSpLocks noChangeAspect="1"/>
          </p:cNvGrpSpPr>
          <p:nvPr/>
        </p:nvGrpSpPr>
        <p:grpSpPr bwMode="auto">
          <a:xfrm>
            <a:off x="7576635" y="3144921"/>
            <a:ext cx="248471" cy="248471"/>
            <a:chOff x="2208" y="4752"/>
            <a:chExt cx="192" cy="192"/>
          </a:xfrm>
        </p:grpSpPr>
        <p:sp>
          <p:nvSpPr>
            <p:cNvPr id="40" name="Oval 521">
              <a:extLst>
                <a:ext uri="{FF2B5EF4-FFF2-40B4-BE49-F238E27FC236}">
                  <a16:creationId xmlns:a16="http://schemas.microsoft.com/office/drawing/2014/main" id="{6D4C1AF7-7E7A-AF9C-051F-216AB347554B}"/>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41" name="Oval 522">
              <a:extLst>
                <a:ext uri="{FF2B5EF4-FFF2-40B4-BE49-F238E27FC236}">
                  <a16:creationId xmlns:a16="http://schemas.microsoft.com/office/drawing/2014/main" id="{97592311-CDB0-FEC8-EF08-86460118BF12}"/>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42" name="Oval 523">
              <a:extLst>
                <a:ext uri="{FF2B5EF4-FFF2-40B4-BE49-F238E27FC236}">
                  <a16:creationId xmlns:a16="http://schemas.microsoft.com/office/drawing/2014/main" id="{8CD984A6-332F-687B-6D29-324906B333DA}"/>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43" name="Group 524">
            <a:extLst>
              <a:ext uri="{FF2B5EF4-FFF2-40B4-BE49-F238E27FC236}">
                <a16:creationId xmlns:a16="http://schemas.microsoft.com/office/drawing/2014/main" id="{B256C498-F7D2-6D08-E370-1E44D3B34CB7}"/>
              </a:ext>
            </a:extLst>
          </p:cNvPr>
          <p:cNvGrpSpPr>
            <a:grpSpLocks noChangeAspect="1"/>
          </p:cNvGrpSpPr>
          <p:nvPr/>
        </p:nvGrpSpPr>
        <p:grpSpPr bwMode="auto">
          <a:xfrm>
            <a:off x="7989393" y="3163598"/>
            <a:ext cx="248471" cy="248471"/>
            <a:chOff x="2208" y="4752"/>
            <a:chExt cx="192" cy="192"/>
          </a:xfrm>
        </p:grpSpPr>
        <p:sp>
          <p:nvSpPr>
            <p:cNvPr id="44" name="Oval 521">
              <a:extLst>
                <a:ext uri="{FF2B5EF4-FFF2-40B4-BE49-F238E27FC236}">
                  <a16:creationId xmlns:a16="http://schemas.microsoft.com/office/drawing/2014/main" id="{319BC03F-29BD-C403-5F66-DE0112544278}"/>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45" name="Oval 522">
              <a:extLst>
                <a:ext uri="{FF2B5EF4-FFF2-40B4-BE49-F238E27FC236}">
                  <a16:creationId xmlns:a16="http://schemas.microsoft.com/office/drawing/2014/main" id="{815A17FC-C745-5552-E892-9C1B37EB652D}"/>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46" name="Oval 523">
              <a:extLst>
                <a:ext uri="{FF2B5EF4-FFF2-40B4-BE49-F238E27FC236}">
                  <a16:creationId xmlns:a16="http://schemas.microsoft.com/office/drawing/2014/main" id="{CB1D06BA-869D-1251-353E-8576982A8170}"/>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grpSp>
        <p:nvGrpSpPr>
          <p:cNvPr id="55" name="Group 524">
            <a:extLst>
              <a:ext uri="{FF2B5EF4-FFF2-40B4-BE49-F238E27FC236}">
                <a16:creationId xmlns:a16="http://schemas.microsoft.com/office/drawing/2014/main" id="{9A1103EE-205B-B9FC-C238-59051B3B6656}"/>
              </a:ext>
            </a:extLst>
          </p:cNvPr>
          <p:cNvGrpSpPr>
            <a:grpSpLocks noChangeAspect="1"/>
          </p:cNvGrpSpPr>
          <p:nvPr/>
        </p:nvGrpSpPr>
        <p:grpSpPr bwMode="auto">
          <a:xfrm>
            <a:off x="7990154" y="3472235"/>
            <a:ext cx="248471" cy="248471"/>
            <a:chOff x="2208" y="4752"/>
            <a:chExt cx="192" cy="192"/>
          </a:xfrm>
        </p:grpSpPr>
        <p:sp>
          <p:nvSpPr>
            <p:cNvPr id="56" name="Oval 521">
              <a:extLst>
                <a:ext uri="{FF2B5EF4-FFF2-40B4-BE49-F238E27FC236}">
                  <a16:creationId xmlns:a16="http://schemas.microsoft.com/office/drawing/2014/main" id="{324CE9D1-8479-B9CE-932B-6C935B9FB39F}"/>
                </a:ext>
              </a:extLst>
            </p:cNvPr>
            <p:cNvSpPr>
              <a:spLocks noChangeArrowheads="1"/>
            </p:cNvSpPr>
            <p:nvPr/>
          </p:nvSpPr>
          <p:spPr bwMode="auto">
            <a:xfrm>
              <a:off x="2208" y="4752"/>
              <a:ext cx="192" cy="192"/>
            </a:xfrm>
            <a:prstGeom prst="ellipse">
              <a:avLst/>
            </a:prstGeom>
            <a:solidFill>
              <a:srgbClr val="0000FF"/>
            </a:solidFill>
            <a:ln w="19050">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57" name="Oval 522">
              <a:extLst>
                <a:ext uri="{FF2B5EF4-FFF2-40B4-BE49-F238E27FC236}">
                  <a16:creationId xmlns:a16="http://schemas.microsoft.com/office/drawing/2014/main" id="{EBFB50B9-4037-BED7-17C8-BBB8FCFD6023}"/>
                </a:ext>
              </a:extLst>
            </p:cNvPr>
            <p:cNvSpPr>
              <a:spLocks noChangeAspect="1" noChangeArrowheads="1"/>
            </p:cNvSpPr>
            <p:nvPr/>
          </p:nvSpPr>
          <p:spPr bwMode="auto">
            <a:xfrm>
              <a:off x="2282" y="4794"/>
              <a:ext cx="93" cy="93"/>
            </a:xfrm>
            <a:prstGeom prst="ellipse">
              <a:avLst/>
            </a:prstGeom>
            <a:solidFill>
              <a:srgbClr val="0066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58" name="Oval 523">
              <a:extLst>
                <a:ext uri="{FF2B5EF4-FFF2-40B4-BE49-F238E27FC236}">
                  <a16:creationId xmlns:a16="http://schemas.microsoft.com/office/drawing/2014/main" id="{574AEF77-397C-B429-2F3A-E899BBFD4094}"/>
                </a:ext>
              </a:extLst>
            </p:cNvPr>
            <p:cNvSpPr>
              <a:spLocks noChangeAspect="1" noChangeArrowheads="1"/>
            </p:cNvSpPr>
            <p:nvPr/>
          </p:nvSpPr>
          <p:spPr bwMode="auto">
            <a:xfrm>
              <a:off x="2314" y="4808"/>
              <a:ext cx="57" cy="57"/>
            </a:xfrm>
            <a:prstGeom prst="ellipse">
              <a:avLst/>
            </a:prstGeom>
            <a:solidFill>
              <a:srgbClr val="3399FF"/>
            </a:solidFill>
            <a:ln>
              <a:noFill/>
            </a:ln>
            <a:effectLst/>
            <a:extLst>
              <a:ext uri="{91240B29-F687-4F45-9708-019B960494DF}">
                <a14:hiddenLine xmlns:a14="http://schemas.microsoft.com/office/drawing/2010/main" w="19050">
                  <a:solidFill>
                    <a:srgbClr val="0000CC"/>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grpSp>
      <p:sp>
        <p:nvSpPr>
          <p:cNvPr id="59" name="Rectangle 233">
            <a:extLst>
              <a:ext uri="{FF2B5EF4-FFF2-40B4-BE49-F238E27FC236}">
                <a16:creationId xmlns:a16="http://schemas.microsoft.com/office/drawing/2014/main" id="{9B353CC5-6AF7-2B4A-5F9B-91849A90AE36}"/>
              </a:ext>
            </a:extLst>
          </p:cNvPr>
          <p:cNvSpPr>
            <a:spLocks noChangeAspect="1" noChangeArrowheads="1"/>
          </p:cNvSpPr>
          <p:nvPr/>
        </p:nvSpPr>
        <p:spPr bwMode="auto">
          <a:xfrm>
            <a:off x="8786441" y="3964120"/>
            <a:ext cx="658526" cy="189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eaLnBrk="0" hangingPunct="0">
              <a:spcBef>
                <a:spcPct val="0"/>
              </a:spcBef>
            </a:pPr>
            <a:r>
              <a:rPr lang="en-US" altLang="en-US" sz="1600" b="1">
                <a:solidFill>
                  <a:srgbClr val="00FFFF"/>
                </a:solidFill>
              </a:rPr>
              <a:t>protons</a:t>
            </a:r>
            <a:endParaRPr lang="en-US" altLang="en-US" sz="160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nodeType="clickEffect">
                                  <p:stCondLst>
                                    <p:cond delay="0"/>
                                  </p:stCondLst>
                                  <p:childTnLst>
                                    <p:set>
                                      <p:cBhvr>
                                        <p:cTn id="6" dur="1" fill="hold">
                                          <p:stCondLst>
                                            <p:cond delay="0"/>
                                          </p:stCondLst>
                                        </p:cTn>
                                        <p:tgtEl>
                                          <p:spTgt spid="176865"/>
                                        </p:tgtEl>
                                        <p:attrNameLst>
                                          <p:attrName>style.visibility</p:attrName>
                                        </p:attrNameLst>
                                      </p:cBhvr>
                                      <p:to>
                                        <p:strVal val="visible"/>
                                      </p:to>
                                    </p:set>
                                    <p:anim calcmode="lin" valueType="num">
                                      <p:cBhvr additive="base">
                                        <p:cTn id="7" dur="5000" fill="hold"/>
                                        <p:tgtEl>
                                          <p:spTgt spid="176865"/>
                                        </p:tgtEl>
                                        <p:attrNameLst>
                                          <p:attrName>ppt_x</p:attrName>
                                        </p:attrNameLst>
                                      </p:cBhvr>
                                      <p:tavLst>
                                        <p:tav tm="0">
                                          <p:val>
                                            <p:strVal val="0-#ppt_w/2"/>
                                          </p:val>
                                        </p:tav>
                                        <p:tav tm="100000">
                                          <p:val>
                                            <p:strVal val="#ppt_x"/>
                                          </p:val>
                                        </p:tav>
                                      </p:tavLst>
                                    </p:anim>
                                    <p:anim calcmode="lin" valueType="num">
                                      <p:cBhvr additive="base">
                                        <p:cTn id="8" dur="5000" fill="hold"/>
                                        <p:tgtEl>
                                          <p:spTgt spid="176865"/>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0"/>
                            </p:stCondLst>
                            <p:childTnLst>
                              <p:par>
                                <p:cTn id="10" presetID="1" presetClass="entr" presetSubtype="0" fill="hold" nodeType="afterEffect">
                                  <p:stCondLst>
                                    <p:cond delay="0"/>
                                  </p:stCondLst>
                                  <p:childTnLst>
                                    <p:set>
                                      <p:cBhvr>
                                        <p:cTn id="11" dur="1" fill="hold">
                                          <p:stCondLst>
                                            <p:cond delay="499"/>
                                          </p:stCondLst>
                                        </p:cTn>
                                        <p:tgtEl>
                                          <p:spTgt spid="176862"/>
                                        </p:tgtEl>
                                        <p:attrNameLst>
                                          <p:attrName>style.visibility</p:attrName>
                                        </p:attrNameLst>
                                      </p:cBhvr>
                                      <p:to>
                                        <p:strVal val="visible"/>
                                      </p:to>
                                    </p:set>
                                  </p:childTnLst>
                                  <p:subTnLst>
                                    <p:set>
                                      <p:cBhvr override="childStyle">
                                        <p:cTn dur="1" fill="hold" display="0" masterRel="nextClick" afterEffect="1"/>
                                        <p:tgtEl>
                                          <p:spTgt spid="176862"/>
                                        </p:tgtEl>
                                        <p:attrNameLst>
                                          <p:attrName>style.visibility</p:attrName>
                                        </p:attrNameLst>
                                      </p:cBhvr>
                                      <p:to>
                                        <p:strVal val="hidden"/>
                                      </p:to>
                                    </p:set>
                                  </p:subTnLst>
                                </p:cTn>
                              </p:par>
                            </p:childTnLst>
                          </p:cTn>
                        </p:par>
                      </p:childTnLst>
                    </p:cTn>
                  </p:par>
                  <p:par>
                    <p:cTn id="12" fill="hold" nodeType="clickPar">
                      <p:stCondLst>
                        <p:cond delay="indefinite"/>
                      </p:stCondLst>
                      <p:childTnLst>
                        <p:par>
                          <p:cTn id="13" fill="hold" nodeType="withGroup">
                            <p:stCondLst>
                              <p:cond delay="0"/>
                            </p:stCondLst>
                            <p:childTnLst>
                              <p:par>
                                <p:cTn id="14" presetID="7" presetClass="entr" presetSubtype="8" fill="hold" nodeType="clickEffect">
                                  <p:stCondLst>
                                    <p:cond delay="0"/>
                                  </p:stCondLst>
                                  <p:childTnLst>
                                    <p:set>
                                      <p:cBhvr>
                                        <p:cTn id="15" dur="1" fill="hold">
                                          <p:stCondLst>
                                            <p:cond delay="0"/>
                                          </p:stCondLst>
                                        </p:cTn>
                                        <p:tgtEl>
                                          <p:spTgt spid="176652"/>
                                        </p:tgtEl>
                                        <p:attrNameLst>
                                          <p:attrName>style.visibility</p:attrName>
                                        </p:attrNameLst>
                                      </p:cBhvr>
                                      <p:to>
                                        <p:strVal val="visible"/>
                                      </p:to>
                                    </p:set>
                                    <p:anim calcmode="lin" valueType="num">
                                      <p:cBhvr additive="base">
                                        <p:cTn id="16" dur="5000" fill="hold"/>
                                        <p:tgtEl>
                                          <p:spTgt spid="176652"/>
                                        </p:tgtEl>
                                        <p:attrNameLst>
                                          <p:attrName>ppt_x</p:attrName>
                                        </p:attrNameLst>
                                      </p:cBhvr>
                                      <p:tavLst>
                                        <p:tav tm="0">
                                          <p:val>
                                            <p:strVal val="0-#ppt_w/2"/>
                                          </p:val>
                                        </p:tav>
                                        <p:tav tm="100000">
                                          <p:val>
                                            <p:strVal val="#ppt_x"/>
                                          </p:val>
                                        </p:tav>
                                      </p:tavLst>
                                    </p:anim>
                                    <p:anim calcmode="lin" valueType="num">
                                      <p:cBhvr additive="base">
                                        <p:cTn id="17" dur="5000" fill="hold"/>
                                        <p:tgtEl>
                                          <p:spTgt spid="176652"/>
                                        </p:tgtEl>
                                        <p:attrNameLst>
                                          <p:attrName>ppt_y</p:attrName>
                                        </p:attrNameLst>
                                      </p:cBhvr>
                                      <p:tavLst>
                                        <p:tav tm="0">
                                          <p:val>
                                            <p:strVal val="#ppt_y"/>
                                          </p:val>
                                        </p:tav>
                                        <p:tav tm="100000">
                                          <p:val>
                                            <p:strVal val="#ppt_y"/>
                                          </p:val>
                                        </p:tav>
                                      </p:tavLst>
                                    </p:anim>
                                  </p:childTnLst>
                                </p:cTn>
                              </p:par>
                              <p:par>
                                <p:cTn id="18" presetID="7" presetClass="entr" presetSubtype="8" fill="hold" nodeType="withEffect">
                                  <p:stCondLst>
                                    <p:cond delay="0"/>
                                  </p:stCondLst>
                                  <p:childTnLst>
                                    <p:set>
                                      <p:cBhvr>
                                        <p:cTn id="19" dur="1" fill="hold">
                                          <p:stCondLst>
                                            <p:cond delay="0"/>
                                          </p:stCondLst>
                                        </p:cTn>
                                        <p:tgtEl>
                                          <p:spTgt spid="462"/>
                                        </p:tgtEl>
                                        <p:attrNameLst>
                                          <p:attrName>style.visibility</p:attrName>
                                        </p:attrNameLst>
                                      </p:cBhvr>
                                      <p:to>
                                        <p:strVal val="visible"/>
                                      </p:to>
                                    </p:set>
                                    <p:anim calcmode="lin" valueType="num">
                                      <p:cBhvr additive="base">
                                        <p:cTn id="20" dur="5000" fill="hold"/>
                                        <p:tgtEl>
                                          <p:spTgt spid="462"/>
                                        </p:tgtEl>
                                        <p:attrNameLst>
                                          <p:attrName>ppt_x</p:attrName>
                                        </p:attrNameLst>
                                      </p:cBhvr>
                                      <p:tavLst>
                                        <p:tav tm="0">
                                          <p:val>
                                            <p:strVal val="0-#ppt_w/2"/>
                                          </p:val>
                                        </p:tav>
                                        <p:tav tm="100000">
                                          <p:val>
                                            <p:strVal val="#ppt_x"/>
                                          </p:val>
                                        </p:tav>
                                      </p:tavLst>
                                    </p:anim>
                                    <p:anim calcmode="lin" valueType="num">
                                      <p:cBhvr additive="base">
                                        <p:cTn id="21" dur="5000" fill="hold"/>
                                        <p:tgtEl>
                                          <p:spTgt spid="462"/>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7" presetClass="entr" presetSubtype="8" fill="hold" nodeType="clickEffect">
                                  <p:stCondLst>
                                    <p:cond delay="0"/>
                                  </p:stCondLst>
                                  <p:childTnLst>
                                    <p:set>
                                      <p:cBhvr>
                                        <p:cTn id="29" dur="1" fill="hold">
                                          <p:stCondLst>
                                            <p:cond delay="0"/>
                                          </p:stCondLst>
                                        </p:cTn>
                                        <p:tgtEl>
                                          <p:spTgt spid="55"/>
                                        </p:tgtEl>
                                        <p:attrNameLst>
                                          <p:attrName>style.visibility</p:attrName>
                                        </p:attrNameLst>
                                      </p:cBhvr>
                                      <p:to>
                                        <p:strVal val="visible"/>
                                      </p:to>
                                    </p:set>
                                    <p:anim calcmode="lin" valueType="num">
                                      <p:cBhvr additive="base">
                                        <p:cTn id="30" dur="5000" fill="hold"/>
                                        <p:tgtEl>
                                          <p:spTgt spid="55"/>
                                        </p:tgtEl>
                                        <p:attrNameLst>
                                          <p:attrName>ppt_x</p:attrName>
                                        </p:attrNameLst>
                                      </p:cBhvr>
                                      <p:tavLst>
                                        <p:tav tm="0">
                                          <p:val>
                                            <p:strVal val="0-#ppt_w/2"/>
                                          </p:val>
                                        </p:tav>
                                        <p:tav tm="100000">
                                          <p:val>
                                            <p:strVal val="#ppt_x"/>
                                          </p:val>
                                        </p:tav>
                                      </p:tavLst>
                                    </p:anim>
                                    <p:anim calcmode="lin" valueType="num">
                                      <p:cBhvr additive="base">
                                        <p:cTn id="31" dur="5000" fill="hold"/>
                                        <p:tgtEl>
                                          <p:spTgt spid="55"/>
                                        </p:tgtEl>
                                        <p:attrNameLst>
                                          <p:attrName>ppt_y</p:attrName>
                                        </p:attrNameLst>
                                      </p:cBhvr>
                                      <p:tavLst>
                                        <p:tav tm="0">
                                          <p:val>
                                            <p:strVal val="#ppt_y"/>
                                          </p:val>
                                        </p:tav>
                                        <p:tav tm="100000">
                                          <p:val>
                                            <p:strVal val="#ppt_y"/>
                                          </p:val>
                                        </p:tav>
                                      </p:tavLst>
                                    </p:anim>
                                  </p:childTnLst>
                                </p:cTn>
                              </p:par>
                              <p:par>
                                <p:cTn id="32" presetID="7" presetClass="entr" presetSubtype="8"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 calcmode="lin" valueType="num">
                                      <p:cBhvr additive="base">
                                        <p:cTn id="34" dur="5000" fill="hold"/>
                                        <p:tgtEl>
                                          <p:spTgt spid="43"/>
                                        </p:tgtEl>
                                        <p:attrNameLst>
                                          <p:attrName>ppt_x</p:attrName>
                                        </p:attrNameLst>
                                      </p:cBhvr>
                                      <p:tavLst>
                                        <p:tav tm="0">
                                          <p:val>
                                            <p:strVal val="0-#ppt_w/2"/>
                                          </p:val>
                                        </p:tav>
                                        <p:tav tm="100000">
                                          <p:val>
                                            <p:strVal val="#ppt_x"/>
                                          </p:val>
                                        </p:tav>
                                      </p:tavLst>
                                    </p:anim>
                                    <p:anim calcmode="lin" valueType="num">
                                      <p:cBhvr additive="base">
                                        <p:cTn id="35" dur="50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7" presetClass="entr" presetSubtype="8"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 calcmode="lin" valueType="num">
                                      <p:cBhvr additive="base">
                                        <p:cTn id="40" dur="5000" fill="hold"/>
                                        <p:tgtEl>
                                          <p:spTgt spid="3"/>
                                        </p:tgtEl>
                                        <p:attrNameLst>
                                          <p:attrName>ppt_x</p:attrName>
                                        </p:attrNameLst>
                                      </p:cBhvr>
                                      <p:tavLst>
                                        <p:tav tm="0">
                                          <p:val>
                                            <p:strVal val="0-#ppt_w/2"/>
                                          </p:val>
                                        </p:tav>
                                        <p:tav tm="100000">
                                          <p:val>
                                            <p:strVal val="#ppt_x"/>
                                          </p:val>
                                        </p:tav>
                                      </p:tavLst>
                                    </p:anim>
                                    <p:anim calcmode="lin" valueType="num">
                                      <p:cBhvr additive="base">
                                        <p:cTn id="41" dur="5000" fill="hold"/>
                                        <p:tgtEl>
                                          <p:spTgt spid="3"/>
                                        </p:tgtEl>
                                        <p:attrNameLst>
                                          <p:attrName>ppt_y</p:attrName>
                                        </p:attrNameLst>
                                      </p:cBhvr>
                                      <p:tavLst>
                                        <p:tav tm="0">
                                          <p:val>
                                            <p:strVal val="#ppt_y"/>
                                          </p:val>
                                        </p:tav>
                                        <p:tav tm="100000">
                                          <p:val>
                                            <p:strVal val="#ppt_y"/>
                                          </p:val>
                                        </p:tav>
                                      </p:tavLst>
                                    </p:anim>
                                  </p:childTnLst>
                                </p:cTn>
                              </p:par>
                              <p:par>
                                <p:cTn id="42" presetID="7" presetClass="entr" presetSubtype="8"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additive="base">
                                        <p:cTn id="44" dur="5000" fill="hold"/>
                                        <p:tgtEl>
                                          <p:spTgt spid="7"/>
                                        </p:tgtEl>
                                        <p:attrNameLst>
                                          <p:attrName>ppt_x</p:attrName>
                                        </p:attrNameLst>
                                      </p:cBhvr>
                                      <p:tavLst>
                                        <p:tav tm="0">
                                          <p:val>
                                            <p:strVal val="0-#ppt_w/2"/>
                                          </p:val>
                                        </p:tav>
                                        <p:tav tm="100000">
                                          <p:val>
                                            <p:strVal val="#ppt_x"/>
                                          </p:val>
                                        </p:tav>
                                      </p:tavLst>
                                    </p:anim>
                                    <p:anim calcmode="lin" valueType="num">
                                      <p:cBhvr additive="base">
                                        <p:cTn id="45" dur="5000" fill="hold"/>
                                        <p:tgtEl>
                                          <p:spTgt spid="7"/>
                                        </p:tgtEl>
                                        <p:attrNameLst>
                                          <p:attrName>ppt_y</p:attrName>
                                        </p:attrNameLst>
                                      </p:cBhvr>
                                      <p:tavLst>
                                        <p:tav tm="0">
                                          <p:val>
                                            <p:strVal val="#ppt_y"/>
                                          </p:val>
                                        </p:tav>
                                        <p:tav tm="100000">
                                          <p:val>
                                            <p:strVal val="#ppt_y"/>
                                          </p:val>
                                        </p:tav>
                                      </p:tavLst>
                                    </p:anim>
                                  </p:childTnLst>
                                </p:cTn>
                              </p:par>
                              <p:par>
                                <p:cTn id="46" presetID="7" presetClass="entr" presetSubtype="8" fill="hold" nodeType="withEffect">
                                  <p:stCondLst>
                                    <p:cond delay="0"/>
                                  </p:stCondLst>
                                  <p:childTnLst>
                                    <p:set>
                                      <p:cBhvr>
                                        <p:cTn id="47" dur="1" fill="hold">
                                          <p:stCondLst>
                                            <p:cond delay="0"/>
                                          </p:stCondLst>
                                        </p:cTn>
                                        <p:tgtEl>
                                          <p:spTgt spid="39"/>
                                        </p:tgtEl>
                                        <p:attrNameLst>
                                          <p:attrName>style.visibility</p:attrName>
                                        </p:attrNameLst>
                                      </p:cBhvr>
                                      <p:to>
                                        <p:strVal val="visible"/>
                                      </p:to>
                                    </p:set>
                                    <p:anim calcmode="lin" valueType="num">
                                      <p:cBhvr additive="base">
                                        <p:cTn id="48" dur="5000" fill="hold"/>
                                        <p:tgtEl>
                                          <p:spTgt spid="39"/>
                                        </p:tgtEl>
                                        <p:attrNameLst>
                                          <p:attrName>ppt_x</p:attrName>
                                        </p:attrNameLst>
                                      </p:cBhvr>
                                      <p:tavLst>
                                        <p:tav tm="0">
                                          <p:val>
                                            <p:strVal val="0-#ppt_w/2"/>
                                          </p:val>
                                        </p:tav>
                                        <p:tav tm="100000">
                                          <p:val>
                                            <p:strVal val="#ppt_x"/>
                                          </p:val>
                                        </p:tav>
                                      </p:tavLst>
                                    </p:anim>
                                    <p:anim calcmode="lin" valueType="num">
                                      <p:cBhvr additive="base">
                                        <p:cTn id="49" dur="50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7" presetClass="entr" presetSubtype="8"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additive="base">
                                        <p:cTn id="54" dur="5000" fill="hold"/>
                                        <p:tgtEl>
                                          <p:spTgt spid="11"/>
                                        </p:tgtEl>
                                        <p:attrNameLst>
                                          <p:attrName>ppt_x</p:attrName>
                                        </p:attrNameLst>
                                      </p:cBhvr>
                                      <p:tavLst>
                                        <p:tav tm="0">
                                          <p:val>
                                            <p:strVal val="0-#ppt_w/2"/>
                                          </p:val>
                                        </p:tav>
                                        <p:tav tm="100000">
                                          <p:val>
                                            <p:strVal val="#ppt_x"/>
                                          </p:val>
                                        </p:tav>
                                      </p:tavLst>
                                    </p:anim>
                                    <p:anim calcmode="lin" valueType="num">
                                      <p:cBhvr additive="base">
                                        <p:cTn id="55" dur="5000" fill="hold"/>
                                        <p:tgtEl>
                                          <p:spTgt spid="11"/>
                                        </p:tgtEl>
                                        <p:attrNameLst>
                                          <p:attrName>ppt_y</p:attrName>
                                        </p:attrNameLst>
                                      </p:cBhvr>
                                      <p:tavLst>
                                        <p:tav tm="0">
                                          <p:val>
                                            <p:strVal val="#ppt_y"/>
                                          </p:val>
                                        </p:tav>
                                        <p:tav tm="100000">
                                          <p:val>
                                            <p:strVal val="#ppt_y"/>
                                          </p:val>
                                        </p:tav>
                                      </p:tavLst>
                                    </p:anim>
                                  </p:childTnLst>
                                </p:cTn>
                              </p:par>
                              <p:par>
                                <p:cTn id="56" presetID="7" presetClass="entr" presetSubtype="8"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additive="base">
                                        <p:cTn id="58" dur="5000" fill="hold"/>
                                        <p:tgtEl>
                                          <p:spTgt spid="15"/>
                                        </p:tgtEl>
                                        <p:attrNameLst>
                                          <p:attrName>ppt_x</p:attrName>
                                        </p:attrNameLst>
                                      </p:cBhvr>
                                      <p:tavLst>
                                        <p:tav tm="0">
                                          <p:val>
                                            <p:strVal val="0-#ppt_w/2"/>
                                          </p:val>
                                        </p:tav>
                                        <p:tav tm="100000">
                                          <p:val>
                                            <p:strVal val="#ppt_x"/>
                                          </p:val>
                                        </p:tav>
                                      </p:tavLst>
                                    </p:anim>
                                    <p:anim calcmode="lin" valueType="num">
                                      <p:cBhvr additive="base">
                                        <p:cTn id="59" dur="5000" fill="hold"/>
                                        <p:tgtEl>
                                          <p:spTgt spid="15"/>
                                        </p:tgtEl>
                                        <p:attrNameLst>
                                          <p:attrName>ppt_y</p:attrName>
                                        </p:attrNameLst>
                                      </p:cBhvr>
                                      <p:tavLst>
                                        <p:tav tm="0">
                                          <p:val>
                                            <p:strVal val="#ppt_y"/>
                                          </p:val>
                                        </p:tav>
                                        <p:tav tm="100000">
                                          <p:val>
                                            <p:strVal val="#ppt_y"/>
                                          </p:val>
                                        </p:tav>
                                      </p:tavLst>
                                    </p:anim>
                                  </p:childTnLst>
                                </p:cTn>
                              </p:par>
                              <p:par>
                                <p:cTn id="60" presetID="7" presetClass="entr" presetSubtype="8" fill="hold" nodeType="withEffect">
                                  <p:stCondLst>
                                    <p:cond delay="0"/>
                                  </p:stCondLst>
                                  <p:childTnLst>
                                    <p:set>
                                      <p:cBhvr>
                                        <p:cTn id="61" dur="1" fill="hold">
                                          <p:stCondLst>
                                            <p:cond delay="0"/>
                                          </p:stCondLst>
                                        </p:cTn>
                                        <p:tgtEl>
                                          <p:spTgt spid="19"/>
                                        </p:tgtEl>
                                        <p:attrNameLst>
                                          <p:attrName>style.visibility</p:attrName>
                                        </p:attrNameLst>
                                      </p:cBhvr>
                                      <p:to>
                                        <p:strVal val="visible"/>
                                      </p:to>
                                    </p:set>
                                    <p:anim calcmode="lin" valueType="num">
                                      <p:cBhvr additive="base">
                                        <p:cTn id="62" dur="5000" fill="hold"/>
                                        <p:tgtEl>
                                          <p:spTgt spid="19"/>
                                        </p:tgtEl>
                                        <p:attrNameLst>
                                          <p:attrName>ppt_x</p:attrName>
                                        </p:attrNameLst>
                                      </p:cBhvr>
                                      <p:tavLst>
                                        <p:tav tm="0">
                                          <p:val>
                                            <p:strVal val="0-#ppt_w/2"/>
                                          </p:val>
                                        </p:tav>
                                        <p:tav tm="100000">
                                          <p:val>
                                            <p:strVal val="#ppt_x"/>
                                          </p:val>
                                        </p:tav>
                                      </p:tavLst>
                                    </p:anim>
                                    <p:anim calcmode="lin" valueType="num">
                                      <p:cBhvr additive="base">
                                        <p:cTn id="63" dur="5000" fill="hold"/>
                                        <p:tgtEl>
                                          <p:spTgt spid="19"/>
                                        </p:tgtEl>
                                        <p:attrNameLst>
                                          <p:attrName>ppt_y</p:attrName>
                                        </p:attrNameLst>
                                      </p:cBhvr>
                                      <p:tavLst>
                                        <p:tav tm="0">
                                          <p:val>
                                            <p:strVal val="#ppt_y"/>
                                          </p:val>
                                        </p:tav>
                                        <p:tav tm="100000">
                                          <p:val>
                                            <p:strVal val="#ppt_y"/>
                                          </p:val>
                                        </p:tav>
                                      </p:tavLst>
                                    </p:anim>
                                  </p:childTnLst>
                                </p:cTn>
                              </p:par>
                              <p:par>
                                <p:cTn id="64" presetID="7" presetClass="entr" presetSubtype="8" fill="hold" nodeType="withEffect">
                                  <p:stCondLst>
                                    <p:cond delay="0"/>
                                  </p:stCondLst>
                                  <p:childTnLst>
                                    <p:set>
                                      <p:cBhvr>
                                        <p:cTn id="65" dur="1" fill="hold">
                                          <p:stCondLst>
                                            <p:cond delay="0"/>
                                          </p:stCondLst>
                                        </p:cTn>
                                        <p:tgtEl>
                                          <p:spTgt spid="23"/>
                                        </p:tgtEl>
                                        <p:attrNameLst>
                                          <p:attrName>style.visibility</p:attrName>
                                        </p:attrNameLst>
                                      </p:cBhvr>
                                      <p:to>
                                        <p:strVal val="visible"/>
                                      </p:to>
                                    </p:set>
                                    <p:anim calcmode="lin" valueType="num">
                                      <p:cBhvr additive="base">
                                        <p:cTn id="66" dur="5000" fill="hold"/>
                                        <p:tgtEl>
                                          <p:spTgt spid="23"/>
                                        </p:tgtEl>
                                        <p:attrNameLst>
                                          <p:attrName>ppt_x</p:attrName>
                                        </p:attrNameLst>
                                      </p:cBhvr>
                                      <p:tavLst>
                                        <p:tav tm="0">
                                          <p:val>
                                            <p:strVal val="0-#ppt_w/2"/>
                                          </p:val>
                                        </p:tav>
                                        <p:tav tm="100000">
                                          <p:val>
                                            <p:strVal val="#ppt_x"/>
                                          </p:val>
                                        </p:tav>
                                      </p:tavLst>
                                    </p:anim>
                                    <p:anim calcmode="lin" valueType="num">
                                      <p:cBhvr additive="base">
                                        <p:cTn id="67" dur="5000" fill="hold"/>
                                        <p:tgtEl>
                                          <p:spTgt spid="23"/>
                                        </p:tgtEl>
                                        <p:attrNameLst>
                                          <p:attrName>ppt_y</p:attrName>
                                        </p:attrNameLst>
                                      </p:cBhvr>
                                      <p:tavLst>
                                        <p:tav tm="0">
                                          <p:val>
                                            <p:strVal val="#ppt_y"/>
                                          </p:val>
                                        </p:tav>
                                        <p:tav tm="100000">
                                          <p:val>
                                            <p:strVal val="#ppt_y"/>
                                          </p:val>
                                        </p:tav>
                                      </p:tavLst>
                                    </p:anim>
                                  </p:childTnLst>
                                </p:cTn>
                              </p:par>
                              <p:par>
                                <p:cTn id="68" presetID="7" presetClass="entr" presetSubtype="8" fill="hold" nodeType="withEffect">
                                  <p:stCondLst>
                                    <p:cond delay="0"/>
                                  </p:stCondLst>
                                  <p:childTnLst>
                                    <p:set>
                                      <p:cBhvr>
                                        <p:cTn id="69" dur="1" fill="hold">
                                          <p:stCondLst>
                                            <p:cond delay="0"/>
                                          </p:stCondLst>
                                        </p:cTn>
                                        <p:tgtEl>
                                          <p:spTgt spid="27"/>
                                        </p:tgtEl>
                                        <p:attrNameLst>
                                          <p:attrName>style.visibility</p:attrName>
                                        </p:attrNameLst>
                                      </p:cBhvr>
                                      <p:to>
                                        <p:strVal val="visible"/>
                                      </p:to>
                                    </p:set>
                                    <p:anim calcmode="lin" valueType="num">
                                      <p:cBhvr additive="base">
                                        <p:cTn id="70" dur="5000" fill="hold"/>
                                        <p:tgtEl>
                                          <p:spTgt spid="27"/>
                                        </p:tgtEl>
                                        <p:attrNameLst>
                                          <p:attrName>ppt_x</p:attrName>
                                        </p:attrNameLst>
                                      </p:cBhvr>
                                      <p:tavLst>
                                        <p:tav tm="0">
                                          <p:val>
                                            <p:strVal val="0-#ppt_w/2"/>
                                          </p:val>
                                        </p:tav>
                                        <p:tav tm="100000">
                                          <p:val>
                                            <p:strVal val="#ppt_x"/>
                                          </p:val>
                                        </p:tav>
                                      </p:tavLst>
                                    </p:anim>
                                    <p:anim calcmode="lin" valueType="num">
                                      <p:cBhvr additive="base">
                                        <p:cTn id="71" dur="5000" fill="hold"/>
                                        <p:tgtEl>
                                          <p:spTgt spid="27"/>
                                        </p:tgtEl>
                                        <p:attrNameLst>
                                          <p:attrName>ppt_y</p:attrName>
                                        </p:attrNameLst>
                                      </p:cBhvr>
                                      <p:tavLst>
                                        <p:tav tm="0">
                                          <p:val>
                                            <p:strVal val="#ppt_y"/>
                                          </p:val>
                                        </p:tav>
                                        <p:tav tm="100000">
                                          <p:val>
                                            <p:strVal val="#ppt_y"/>
                                          </p:val>
                                        </p:tav>
                                      </p:tavLst>
                                    </p:anim>
                                  </p:childTnLst>
                                </p:cTn>
                              </p:par>
                              <p:par>
                                <p:cTn id="72" presetID="7" presetClass="entr" presetSubtype="8" fill="hold" nodeType="withEffect">
                                  <p:stCondLst>
                                    <p:cond delay="0"/>
                                  </p:stCondLst>
                                  <p:childTnLst>
                                    <p:set>
                                      <p:cBhvr>
                                        <p:cTn id="73" dur="1" fill="hold">
                                          <p:stCondLst>
                                            <p:cond delay="0"/>
                                          </p:stCondLst>
                                        </p:cTn>
                                        <p:tgtEl>
                                          <p:spTgt spid="31"/>
                                        </p:tgtEl>
                                        <p:attrNameLst>
                                          <p:attrName>style.visibility</p:attrName>
                                        </p:attrNameLst>
                                      </p:cBhvr>
                                      <p:to>
                                        <p:strVal val="visible"/>
                                      </p:to>
                                    </p:set>
                                    <p:anim calcmode="lin" valueType="num">
                                      <p:cBhvr additive="base">
                                        <p:cTn id="74" dur="5000" fill="hold"/>
                                        <p:tgtEl>
                                          <p:spTgt spid="31"/>
                                        </p:tgtEl>
                                        <p:attrNameLst>
                                          <p:attrName>ppt_x</p:attrName>
                                        </p:attrNameLst>
                                      </p:cBhvr>
                                      <p:tavLst>
                                        <p:tav tm="0">
                                          <p:val>
                                            <p:strVal val="0-#ppt_w/2"/>
                                          </p:val>
                                        </p:tav>
                                        <p:tav tm="100000">
                                          <p:val>
                                            <p:strVal val="#ppt_x"/>
                                          </p:val>
                                        </p:tav>
                                      </p:tavLst>
                                    </p:anim>
                                    <p:anim calcmode="lin" valueType="num">
                                      <p:cBhvr additive="base">
                                        <p:cTn id="75" dur="5000" fill="hold"/>
                                        <p:tgtEl>
                                          <p:spTgt spid="31"/>
                                        </p:tgtEl>
                                        <p:attrNameLst>
                                          <p:attrName>ppt_y</p:attrName>
                                        </p:attrNameLst>
                                      </p:cBhvr>
                                      <p:tavLst>
                                        <p:tav tm="0">
                                          <p:val>
                                            <p:strVal val="#ppt_y"/>
                                          </p:val>
                                        </p:tav>
                                        <p:tav tm="100000">
                                          <p:val>
                                            <p:strVal val="#ppt_y"/>
                                          </p:val>
                                        </p:tav>
                                      </p:tavLst>
                                    </p:anim>
                                  </p:childTnLst>
                                </p:cTn>
                              </p:par>
                              <p:par>
                                <p:cTn id="76" presetID="7" presetClass="entr" presetSubtype="8" fill="hold" nodeType="withEffect">
                                  <p:stCondLst>
                                    <p:cond delay="0"/>
                                  </p:stCondLst>
                                  <p:childTnLst>
                                    <p:set>
                                      <p:cBhvr>
                                        <p:cTn id="77" dur="1" fill="hold">
                                          <p:stCondLst>
                                            <p:cond delay="0"/>
                                          </p:stCondLst>
                                        </p:cTn>
                                        <p:tgtEl>
                                          <p:spTgt spid="35"/>
                                        </p:tgtEl>
                                        <p:attrNameLst>
                                          <p:attrName>style.visibility</p:attrName>
                                        </p:attrNameLst>
                                      </p:cBhvr>
                                      <p:to>
                                        <p:strVal val="visible"/>
                                      </p:to>
                                    </p:set>
                                    <p:anim calcmode="lin" valueType="num">
                                      <p:cBhvr additive="base">
                                        <p:cTn id="78" dur="5000" fill="hold"/>
                                        <p:tgtEl>
                                          <p:spTgt spid="35"/>
                                        </p:tgtEl>
                                        <p:attrNameLst>
                                          <p:attrName>ppt_x</p:attrName>
                                        </p:attrNameLst>
                                      </p:cBhvr>
                                      <p:tavLst>
                                        <p:tav tm="0">
                                          <p:val>
                                            <p:strVal val="0-#ppt_w/2"/>
                                          </p:val>
                                        </p:tav>
                                        <p:tav tm="100000">
                                          <p:val>
                                            <p:strVal val="#ppt_x"/>
                                          </p:val>
                                        </p:tav>
                                      </p:tavLst>
                                    </p:anim>
                                    <p:anim calcmode="lin" valueType="num">
                                      <p:cBhvr additive="base">
                                        <p:cTn id="79" dur="50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A5993-7808-D950-5BAD-0CDBD78E838E}"/>
            </a:ext>
          </a:extLst>
        </p:cNvPr>
        <p:cNvGrpSpPr/>
        <p:nvPr/>
      </p:nvGrpSpPr>
      <p:grpSpPr>
        <a:xfrm>
          <a:off x="0" y="0"/>
          <a:ext cx="0" cy="0"/>
          <a:chOff x="0" y="0"/>
          <a:chExt cx="0" cy="0"/>
        </a:xfrm>
      </p:grpSpPr>
      <p:pic>
        <p:nvPicPr>
          <p:cNvPr id="31" name="Picture 30" descr="A close up of a scan of a human body&#10;&#10;AI-generated content may be incorrect.">
            <a:extLst>
              <a:ext uri="{FF2B5EF4-FFF2-40B4-BE49-F238E27FC236}">
                <a16:creationId xmlns:a16="http://schemas.microsoft.com/office/drawing/2014/main" id="{26341534-2A6A-66EE-E943-F2DBE3122972}"/>
              </a:ext>
            </a:extLst>
          </p:cNvPr>
          <p:cNvPicPr>
            <a:picLocks noChangeAspect="1"/>
          </p:cNvPicPr>
          <p:nvPr/>
        </p:nvPicPr>
        <p:blipFill>
          <a:blip r:embed="rId3"/>
          <a:stretch>
            <a:fillRect/>
          </a:stretch>
        </p:blipFill>
        <p:spPr>
          <a:xfrm>
            <a:off x="1241315" y="2321908"/>
            <a:ext cx="3930859" cy="1227036"/>
          </a:xfrm>
          <a:prstGeom prst="rect">
            <a:avLst/>
          </a:prstGeom>
        </p:spPr>
      </p:pic>
      <p:pic>
        <p:nvPicPr>
          <p:cNvPr id="30" name="Picture 29" descr="A close up of a fish&#10;&#10;AI-generated content may be incorrect.">
            <a:extLst>
              <a:ext uri="{FF2B5EF4-FFF2-40B4-BE49-F238E27FC236}">
                <a16:creationId xmlns:a16="http://schemas.microsoft.com/office/drawing/2014/main" id="{FEDF93A0-5270-CEE3-9F37-B90E4A164B84}"/>
              </a:ext>
            </a:extLst>
          </p:cNvPr>
          <p:cNvPicPr>
            <a:picLocks noChangeAspect="1"/>
          </p:cNvPicPr>
          <p:nvPr/>
        </p:nvPicPr>
        <p:blipFill>
          <a:blip r:embed="rId4"/>
          <a:stretch>
            <a:fillRect/>
          </a:stretch>
        </p:blipFill>
        <p:spPr>
          <a:xfrm>
            <a:off x="1241315" y="969555"/>
            <a:ext cx="3930859" cy="1199889"/>
          </a:xfrm>
          <a:prstGeom prst="rect">
            <a:avLst/>
          </a:prstGeom>
        </p:spPr>
      </p:pic>
      <p:sp>
        <p:nvSpPr>
          <p:cNvPr id="11" name="Rectangle 10">
            <a:extLst>
              <a:ext uri="{FF2B5EF4-FFF2-40B4-BE49-F238E27FC236}">
                <a16:creationId xmlns:a16="http://schemas.microsoft.com/office/drawing/2014/main" id="{37C172B6-2F92-46EC-FF38-4FCED8AF1C60}"/>
              </a:ext>
            </a:extLst>
          </p:cNvPr>
          <p:cNvSpPr/>
          <p:nvPr/>
        </p:nvSpPr>
        <p:spPr>
          <a:xfrm>
            <a:off x="1130295" y="196215"/>
            <a:ext cx="3916522" cy="615553"/>
          </a:xfrm>
          <a:prstGeom prst="rect">
            <a:avLst/>
          </a:prstGeom>
        </p:spPr>
        <p:txBody>
          <a:bodyPr wrap="square">
            <a:spAutoFit/>
          </a:bodyPr>
          <a:lstStyle/>
          <a:p>
            <a:pPr lvl="0" algn="ctr" eaLnBrk="0" fontAlgn="base" hangingPunct="0">
              <a:spcBef>
                <a:spcPct val="0"/>
              </a:spcBef>
              <a:spcAft>
                <a:spcPct val="0"/>
              </a:spcAft>
              <a:defRPr/>
            </a:pPr>
            <a:r>
              <a:rPr lang="en-US" sz="1700" b="1">
                <a:solidFill>
                  <a:schemeClr val="tx2"/>
                </a:solidFill>
                <a:latin typeface="Arial" panose="020B0604020202020204" pitchFamily="34" charset="0"/>
                <a:ea typeface="ヒラギノ角ゴ Pro W3" pitchFamily="28" charset="-128"/>
                <a:cs typeface="Arial" panose="020B0604020202020204" pitchFamily="34" charset="0"/>
              </a:rPr>
              <a:t>A clinical example </a:t>
            </a:r>
          </a:p>
          <a:p>
            <a:pPr lvl="0" algn="ctr" eaLnBrk="0" fontAlgn="base" hangingPunct="0">
              <a:spcBef>
                <a:spcPct val="0"/>
              </a:spcBef>
              <a:spcAft>
                <a:spcPct val="0"/>
              </a:spcAft>
              <a:defRPr/>
            </a:pPr>
            <a:r>
              <a:rPr lang="en-US" sz="1700">
                <a:solidFill>
                  <a:schemeClr val="tx2"/>
                </a:solidFill>
                <a:latin typeface="Arial" panose="020B0604020202020204" pitchFamily="34" charset="0"/>
                <a:ea typeface="ヒラギノ角ゴ Pro W3" pitchFamily="28" charset="-128"/>
                <a:cs typeface="Arial" panose="020B0604020202020204" pitchFamily="34" charset="0"/>
              </a:rPr>
              <a:t>pediatric medulloblastoma patient</a:t>
            </a:r>
            <a:endParaRPr lang="en-GB" sz="1700">
              <a:solidFill>
                <a:schemeClr val="tx2"/>
              </a:solidFill>
              <a:latin typeface="Arial" panose="020B0604020202020204" pitchFamily="34" charset="0"/>
              <a:ea typeface="ヒラギノ角ゴ Pro W3" pitchFamily="28" charset="-128"/>
            </a:endParaRPr>
          </a:p>
        </p:txBody>
      </p:sp>
      <p:sp>
        <p:nvSpPr>
          <p:cNvPr id="4" name="Content Placeholder 3">
            <a:extLst>
              <a:ext uri="{FF2B5EF4-FFF2-40B4-BE49-F238E27FC236}">
                <a16:creationId xmlns:a16="http://schemas.microsoft.com/office/drawing/2014/main" id="{574E0C7E-BB33-826F-C59F-599EC07D9027}"/>
              </a:ext>
            </a:extLst>
          </p:cNvPr>
          <p:cNvSpPr>
            <a:spLocks noGrp="1"/>
          </p:cNvSpPr>
          <p:nvPr>
            <p:ph idx="1"/>
          </p:nvPr>
        </p:nvSpPr>
        <p:spPr>
          <a:xfrm>
            <a:off x="7912" y="3752556"/>
            <a:ext cx="6510938" cy="942932"/>
          </a:xfrm>
          <a:ln w="28575">
            <a:noFill/>
          </a:ln>
        </p:spPr>
        <p:txBody>
          <a:bodyPr vert="horz" lIns="0" tIns="0" rIns="0" bIns="0" rtlCol="0" anchor="t">
            <a:normAutofit/>
          </a:bodyPr>
          <a:lstStyle/>
          <a:p>
            <a:pPr marL="0" indent="0" algn="ctr">
              <a:buNone/>
            </a:pPr>
            <a:r>
              <a:rPr lang="en-GB" sz="1700"/>
              <a:t>NPL </a:t>
            </a:r>
            <a:r>
              <a:rPr lang="en-GB" sz="1700" b="1"/>
              <a:t>world’s 1st dedicated measurement standard </a:t>
            </a:r>
            <a:r>
              <a:rPr lang="en-GB" sz="1700"/>
              <a:t>for proton radiotherapy in the 1</a:t>
            </a:r>
            <a:r>
              <a:rPr lang="en-GB" sz="1700" baseline="30000"/>
              <a:t>st</a:t>
            </a:r>
            <a:r>
              <a:rPr lang="en-GB" sz="1700"/>
              <a:t> high-energy NHS proton radiotherapy centre </a:t>
            </a:r>
          </a:p>
          <a:p>
            <a:endParaRPr lang="en-GB" sz="1900">
              <a:cs typeface="Arial"/>
            </a:endParaRPr>
          </a:p>
          <a:p>
            <a:endParaRPr lang="en-GB">
              <a:cs typeface="Arial"/>
            </a:endParaRPr>
          </a:p>
        </p:txBody>
      </p:sp>
      <p:pic>
        <p:nvPicPr>
          <p:cNvPr id="12" name="Picture 11">
            <a:extLst>
              <a:ext uri="{FF2B5EF4-FFF2-40B4-BE49-F238E27FC236}">
                <a16:creationId xmlns:a16="http://schemas.microsoft.com/office/drawing/2014/main" id="{72445643-E6E4-CE24-BF9E-87CEA48C46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0126" b="6037"/>
          <a:stretch/>
        </p:blipFill>
        <p:spPr>
          <a:xfrm>
            <a:off x="717731" y="4492277"/>
            <a:ext cx="4978026" cy="2164980"/>
          </a:xfrm>
          <a:prstGeom prst="rect">
            <a:avLst/>
          </a:prstGeom>
        </p:spPr>
      </p:pic>
      <p:sp>
        <p:nvSpPr>
          <p:cNvPr id="14" name="TextBox 13">
            <a:extLst>
              <a:ext uri="{FF2B5EF4-FFF2-40B4-BE49-F238E27FC236}">
                <a16:creationId xmlns:a16="http://schemas.microsoft.com/office/drawing/2014/main" id="{223C058C-180F-A551-06CE-199D93762C47}"/>
              </a:ext>
            </a:extLst>
          </p:cNvPr>
          <p:cNvSpPr txBox="1"/>
          <p:nvPr/>
        </p:nvSpPr>
        <p:spPr>
          <a:xfrm>
            <a:off x="1196825" y="988991"/>
            <a:ext cx="1808621" cy="338554"/>
          </a:xfrm>
          <a:prstGeom prst="rect">
            <a:avLst/>
          </a:prstGeom>
          <a:noFill/>
        </p:spPr>
        <p:txBody>
          <a:bodyPr wrap="square" rtlCol="0">
            <a:spAutoFit/>
          </a:bodyPr>
          <a:lstStyle/>
          <a:p>
            <a:r>
              <a:rPr lang="en-GB" sz="1600">
                <a:solidFill>
                  <a:srgbClr val="FF0000"/>
                </a:solidFill>
                <a:latin typeface="Arial" panose="020B0604020202020204" pitchFamily="34" charset="0"/>
                <a:cs typeface="Arial" panose="020B0604020202020204" pitchFamily="34" charset="0"/>
              </a:rPr>
              <a:t>X-rays therapy</a:t>
            </a:r>
          </a:p>
        </p:txBody>
      </p:sp>
      <p:sp>
        <p:nvSpPr>
          <p:cNvPr id="17" name="TextBox 16">
            <a:extLst>
              <a:ext uri="{FF2B5EF4-FFF2-40B4-BE49-F238E27FC236}">
                <a16:creationId xmlns:a16="http://schemas.microsoft.com/office/drawing/2014/main" id="{3625A0A4-2D8C-EC29-80FE-435BB6D099FD}"/>
              </a:ext>
            </a:extLst>
          </p:cNvPr>
          <p:cNvSpPr txBox="1"/>
          <p:nvPr/>
        </p:nvSpPr>
        <p:spPr>
          <a:xfrm>
            <a:off x="1221485" y="2333605"/>
            <a:ext cx="1629091" cy="300374"/>
          </a:xfrm>
          <a:prstGeom prst="rect">
            <a:avLst/>
          </a:prstGeom>
          <a:noFill/>
        </p:spPr>
        <p:txBody>
          <a:bodyPr wrap="square" rtlCol="0">
            <a:spAutoFit/>
          </a:bodyPr>
          <a:lstStyle/>
          <a:p>
            <a:r>
              <a:rPr lang="en-GB" sz="1600">
                <a:solidFill>
                  <a:srgbClr val="00B0F0"/>
                </a:solidFill>
                <a:latin typeface="Arial" panose="020B0604020202020204" pitchFamily="34" charset="0"/>
                <a:cs typeface="Arial" panose="020B0604020202020204" pitchFamily="34" charset="0"/>
              </a:rPr>
              <a:t>Proton therapy</a:t>
            </a:r>
          </a:p>
        </p:txBody>
      </p:sp>
      <p:sp>
        <p:nvSpPr>
          <p:cNvPr id="16" name="TextBox 15">
            <a:extLst>
              <a:ext uri="{FF2B5EF4-FFF2-40B4-BE49-F238E27FC236}">
                <a16:creationId xmlns:a16="http://schemas.microsoft.com/office/drawing/2014/main" id="{216EEBFC-F93E-08F5-4844-2BD5736537A8}"/>
              </a:ext>
            </a:extLst>
          </p:cNvPr>
          <p:cNvSpPr txBox="1"/>
          <p:nvPr/>
        </p:nvSpPr>
        <p:spPr>
          <a:xfrm>
            <a:off x="6946164" y="875294"/>
            <a:ext cx="4687585" cy="646331"/>
          </a:xfrm>
          <a:prstGeom prst="rect">
            <a:avLst/>
          </a:prstGeom>
          <a:noFill/>
        </p:spPr>
        <p:txBody>
          <a:bodyPr wrap="square">
            <a:spAutoFit/>
          </a:bodyPr>
          <a:lstStyle/>
          <a:p>
            <a:pPr algn="ctr"/>
            <a:r>
              <a:rPr lang="en-GB" b="0" i="0">
                <a:solidFill>
                  <a:schemeClr val="tx2"/>
                </a:solidFill>
                <a:effectLst/>
                <a:latin typeface="+mj-lt"/>
              </a:rPr>
              <a:t>An ultra-fast cancer treatment that could </a:t>
            </a:r>
            <a:r>
              <a:rPr lang="en-GB" b="1" i="0">
                <a:solidFill>
                  <a:schemeClr val="tx2"/>
                </a:solidFill>
                <a:effectLst/>
                <a:latin typeface="+mj-lt"/>
              </a:rPr>
              <a:t>cure cancer in 1 week</a:t>
            </a:r>
          </a:p>
        </p:txBody>
      </p:sp>
      <p:pic>
        <p:nvPicPr>
          <p:cNvPr id="19" name="Picture 18">
            <a:extLst>
              <a:ext uri="{FF2B5EF4-FFF2-40B4-BE49-F238E27FC236}">
                <a16:creationId xmlns:a16="http://schemas.microsoft.com/office/drawing/2014/main" id="{76CD4789-BFD9-C834-5E79-73EE1743679E}"/>
              </a:ext>
            </a:extLst>
          </p:cNvPr>
          <p:cNvPicPr>
            <a:picLocks noChangeAspect="1"/>
          </p:cNvPicPr>
          <p:nvPr/>
        </p:nvPicPr>
        <p:blipFill>
          <a:blip r:embed="rId6"/>
          <a:stretch>
            <a:fillRect/>
          </a:stretch>
        </p:blipFill>
        <p:spPr>
          <a:xfrm>
            <a:off x="6518850" y="1537014"/>
            <a:ext cx="5429736" cy="5320986"/>
          </a:xfrm>
          <a:prstGeom prst="rect">
            <a:avLst/>
          </a:prstGeom>
        </p:spPr>
      </p:pic>
    </p:spTree>
    <p:extLst>
      <p:ext uri="{BB962C8B-B14F-4D97-AF65-F5344CB8AC3E}">
        <p14:creationId xmlns:p14="http://schemas.microsoft.com/office/powerpoint/2010/main" val="3802725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6">
            <a:extLst>
              <a:ext uri="{FF2B5EF4-FFF2-40B4-BE49-F238E27FC236}">
                <a16:creationId xmlns:a16="http://schemas.microsoft.com/office/drawing/2014/main" id="{3994A101-CDF5-25B5-8DC5-43564AF6D596}"/>
              </a:ext>
            </a:extLst>
          </p:cNvPr>
          <p:cNvSpPr txBox="1">
            <a:spLocks/>
          </p:cNvSpPr>
          <p:nvPr/>
        </p:nvSpPr>
        <p:spPr>
          <a:xfrm>
            <a:off x="371476" y="860472"/>
            <a:ext cx="11449050" cy="596185"/>
          </a:xfrm>
          <a:prstGeom prst="rect">
            <a:avLst/>
          </a:prstGeom>
        </p:spPr>
        <p:txBody>
          <a:bodyPr vert="horz" lIns="0" tIns="0" rIns="0" bIns="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500"/>
              </a:spcAft>
              <a:buFont typeface="Arial" panose="020B0604020202020204" pitchFamily="34" charset="0"/>
              <a:buNone/>
            </a:pPr>
            <a:r>
              <a:rPr lang="en-GB" sz="1700" b="1" i="1">
                <a:ea typeface="+mn-lt"/>
                <a:cs typeface="+mn-lt"/>
              </a:rPr>
              <a:t>By 2040, cancer cases in the UK are expected to rise by one third - reaching over 500,000 new cases each year</a:t>
            </a:r>
          </a:p>
          <a:p>
            <a:pPr marL="0" indent="0">
              <a:lnSpc>
                <a:spcPct val="100000"/>
              </a:lnSpc>
              <a:buFont typeface="Arial" panose="020B0604020202020204" pitchFamily="34" charset="0"/>
              <a:buNone/>
            </a:pPr>
            <a:endParaRPr lang="en-GB" sz="2000">
              <a:cs typeface="Arial" panose="020B0604020202020204"/>
            </a:endParaRPr>
          </a:p>
          <a:p>
            <a:endParaRPr lang="en-GB">
              <a:cs typeface="Arial"/>
            </a:endParaRPr>
          </a:p>
        </p:txBody>
      </p:sp>
      <p:sp>
        <p:nvSpPr>
          <p:cNvPr id="11" name="TextBox 10">
            <a:extLst>
              <a:ext uri="{FF2B5EF4-FFF2-40B4-BE49-F238E27FC236}">
                <a16:creationId xmlns:a16="http://schemas.microsoft.com/office/drawing/2014/main" id="{CE6C5BAF-57C7-E3E6-CD4F-5A93D24DC21F}"/>
              </a:ext>
            </a:extLst>
          </p:cNvPr>
          <p:cNvSpPr txBox="1"/>
          <p:nvPr/>
        </p:nvSpPr>
        <p:spPr>
          <a:xfrm>
            <a:off x="2924088" y="6248137"/>
            <a:ext cx="6343824" cy="369332"/>
          </a:xfrm>
          <a:prstGeom prst="rect">
            <a:avLst/>
          </a:prstGeom>
          <a:noFill/>
        </p:spPr>
        <p:txBody>
          <a:bodyPr wrap="square">
            <a:spAutoFit/>
          </a:bodyPr>
          <a:lstStyle/>
          <a:p>
            <a:pPr algn="ctr"/>
            <a:r>
              <a:rPr lang="en-GB" b="1" i="1">
                <a:solidFill>
                  <a:schemeClr val="tx2"/>
                </a:solidFill>
              </a:rPr>
              <a:t>Right patient. Right treatment. Right time. Right dose.</a:t>
            </a:r>
            <a:endParaRPr lang="en-GB" sz="1800" b="1" i="1">
              <a:solidFill>
                <a:schemeClr val="tx2"/>
              </a:solidFill>
            </a:endParaRPr>
          </a:p>
        </p:txBody>
      </p:sp>
      <p:pic>
        <p:nvPicPr>
          <p:cNvPr id="12" name="Content Placeholder 7">
            <a:extLst>
              <a:ext uri="{FF2B5EF4-FFF2-40B4-BE49-F238E27FC236}">
                <a16:creationId xmlns:a16="http://schemas.microsoft.com/office/drawing/2014/main" id="{C33106D6-F2F9-146B-CEB8-B1B181D4B36C}"/>
              </a:ext>
            </a:extLst>
          </p:cNvPr>
          <p:cNvPicPr>
            <a:picLocks noChangeAspect="1"/>
          </p:cNvPicPr>
          <p:nvPr/>
        </p:nvPicPr>
        <p:blipFill rotWithShape="1">
          <a:blip r:embed="rId3">
            <a:extLst>
              <a:ext uri="{28A0092B-C50C-407E-A947-70E740481C1C}">
                <a14:useLocalDpi xmlns:a14="http://schemas.microsoft.com/office/drawing/2010/main" val="0"/>
              </a:ext>
            </a:extLst>
          </a:blip>
          <a:srcRect l="2750" r="4281" b="-166"/>
          <a:stretch/>
        </p:blipFill>
        <p:spPr>
          <a:xfrm>
            <a:off x="1331259" y="3426716"/>
            <a:ext cx="2258071" cy="1699198"/>
          </a:xfrm>
          <a:prstGeom prst="rect">
            <a:avLst/>
          </a:prstGeom>
        </p:spPr>
      </p:pic>
      <p:sp>
        <p:nvSpPr>
          <p:cNvPr id="3" name="TextBox 2">
            <a:extLst>
              <a:ext uri="{FF2B5EF4-FFF2-40B4-BE49-F238E27FC236}">
                <a16:creationId xmlns:a16="http://schemas.microsoft.com/office/drawing/2014/main" id="{189C6129-94CE-2B2C-D9E9-7A5DFA01AF49}"/>
              </a:ext>
            </a:extLst>
          </p:cNvPr>
          <p:cNvSpPr txBox="1"/>
          <p:nvPr/>
        </p:nvSpPr>
        <p:spPr>
          <a:xfrm>
            <a:off x="906625" y="2157098"/>
            <a:ext cx="3107341" cy="369332"/>
          </a:xfrm>
          <a:prstGeom prst="rect">
            <a:avLst/>
          </a:prstGeom>
          <a:noFill/>
        </p:spPr>
        <p:txBody>
          <a:bodyPr wrap="square">
            <a:spAutoFit/>
          </a:bodyPr>
          <a:lstStyle/>
          <a:p>
            <a:pPr algn="ctr"/>
            <a:r>
              <a:rPr lang="en-GB" b="1">
                <a:solidFill>
                  <a:schemeClr val="tx2"/>
                </a:solidFill>
              </a:rPr>
              <a:t>P</a:t>
            </a:r>
            <a:r>
              <a:rPr lang="en-GB" sz="1800" b="1">
                <a:solidFill>
                  <a:schemeClr val="tx2"/>
                </a:solidFill>
              </a:rPr>
              <a:t>ersonalised</a:t>
            </a:r>
            <a:r>
              <a:rPr lang="en-GB" sz="1800">
                <a:solidFill>
                  <a:schemeClr val="tx2"/>
                </a:solidFill>
              </a:rPr>
              <a:t> </a:t>
            </a:r>
            <a:r>
              <a:rPr lang="en-GB" sz="1800" b="1">
                <a:solidFill>
                  <a:schemeClr val="tx2"/>
                </a:solidFill>
              </a:rPr>
              <a:t>cancer care </a:t>
            </a:r>
          </a:p>
        </p:txBody>
      </p:sp>
      <p:sp>
        <p:nvSpPr>
          <p:cNvPr id="5" name="TextBox 4">
            <a:extLst>
              <a:ext uri="{FF2B5EF4-FFF2-40B4-BE49-F238E27FC236}">
                <a16:creationId xmlns:a16="http://schemas.microsoft.com/office/drawing/2014/main" id="{98E8BE08-C0DA-23E1-CB0E-93CAB0CC9FF4}"/>
              </a:ext>
            </a:extLst>
          </p:cNvPr>
          <p:cNvSpPr txBox="1"/>
          <p:nvPr/>
        </p:nvSpPr>
        <p:spPr>
          <a:xfrm>
            <a:off x="4718973" y="2014745"/>
            <a:ext cx="2754052" cy="646331"/>
          </a:xfrm>
          <a:prstGeom prst="rect">
            <a:avLst/>
          </a:prstGeom>
          <a:noFill/>
        </p:spPr>
        <p:txBody>
          <a:bodyPr wrap="square">
            <a:spAutoFit/>
          </a:bodyPr>
          <a:lstStyle/>
          <a:p>
            <a:pPr algn="ctr"/>
            <a:r>
              <a:rPr lang="en-GB" b="1">
                <a:solidFill>
                  <a:schemeClr val="tx2"/>
                </a:solidFill>
              </a:rPr>
              <a:t>Accelerating adoption of a</a:t>
            </a:r>
            <a:r>
              <a:rPr lang="en-GB" sz="1800" b="1">
                <a:solidFill>
                  <a:schemeClr val="tx2"/>
                </a:solidFill>
              </a:rPr>
              <a:t>dvanced treatments</a:t>
            </a:r>
            <a:r>
              <a:rPr lang="en-GB" sz="1800">
                <a:solidFill>
                  <a:schemeClr val="tx2"/>
                </a:solidFill>
              </a:rPr>
              <a:t> </a:t>
            </a:r>
            <a:endParaRPr lang="en-GB"/>
          </a:p>
        </p:txBody>
      </p:sp>
      <p:sp>
        <p:nvSpPr>
          <p:cNvPr id="4" name="TextBox 3">
            <a:extLst>
              <a:ext uri="{FF2B5EF4-FFF2-40B4-BE49-F238E27FC236}">
                <a16:creationId xmlns:a16="http://schemas.microsoft.com/office/drawing/2014/main" id="{4E62A608-7FDE-B796-60B6-57A9C1A21FC6}"/>
              </a:ext>
            </a:extLst>
          </p:cNvPr>
          <p:cNvSpPr txBox="1"/>
          <p:nvPr/>
        </p:nvSpPr>
        <p:spPr>
          <a:xfrm>
            <a:off x="8866260" y="2153245"/>
            <a:ext cx="2659098" cy="369332"/>
          </a:xfrm>
          <a:prstGeom prst="rect">
            <a:avLst/>
          </a:prstGeom>
          <a:noFill/>
        </p:spPr>
        <p:txBody>
          <a:bodyPr wrap="square">
            <a:spAutoFit/>
          </a:bodyPr>
          <a:lstStyle/>
          <a:p>
            <a:pPr algn="ctr"/>
            <a:r>
              <a:rPr lang="en-GB" sz="1800" b="1">
                <a:solidFill>
                  <a:schemeClr val="tx2"/>
                </a:solidFill>
              </a:rPr>
              <a:t>Artificial Intelligence </a:t>
            </a:r>
            <a:endParaRPr lang="en-GB"/>
          </a:p>
        </p:txBody>
      </p:sp>
      <p:sp>
        <p:nvSpPr>
          <p:cNvPr id="10" name="TextBox 9">
            <a:extLst>
              <a:ext uri="{FF2B5EF4-FFF2-40B4-BE49-F238E27FC236}">
                <a16:creationId xmlns:a16="http://schemas.microsoft.com/office/drawing/2014/main" id="{B0FCB904-EDB9-D2D6-C274-16177943A469}"/>
              </a:ext>
            </a:extLst>
          </p:cNvPr>
          <p:cNvSpPr txBox="1"/>
          <p:nvPr/>
        </p:nvSpPr>
        <p:spPr>
          <a:xfrm>
            <a:off x="751995" y="2729844"/>
            <a:ext cx="3416602" cy="553998"/>
          </a:xfrm>
          <a:prstGeom prst="rect">
            <a:avLst/>
          </a:prstGeom>
          <a:noFill/>
        </p:spPr>
        <p:txBody>
          <a:bodyPr wrap="square">
            <a:spAutoFit/>
          </a:bodyPr>
          <a:lstStyle/>
          <a:p>
            <a:pPr algn="ctr"/>
            <a:r>
              <a:rPr lang="en-GB" sz="1500" i="1">
                <a:solidFill>
                  <a:schemeClr val="tx2"/>
                </a:solidFill>
              </a:rPr>
              <a:t>Science to understand how different patients respond to radiation </a:t>
            </a:r>
            <a:endParaRPr lang="en-GB" sz="1500" i="1"/>
          </a:p>
        </p:txBody>
      </p:sp>
      <p:sp>
        <p:nvSpPr>
          <p:cNvPr id="14" name="TextBox 13">
            <a:extLst>
              <a:ext uri="{FF2B5EF4-FFF2-40B4-BE49-F238E27FC236}">
                <a16:creationId xmlns:a16="http://schemas.microsoft.com/office/drawing/2014/main" id="{FD06436F-117B-63A5-2D66-5C7F4B5B13BC}"/>
              </a:ext>
            </a:extLst>
          </p:cNvPr>
          <p:cNvSpPr txBox="1"/>
          <p:nvPr/>
        </p:nvSpPr>
        <p:spPr>
          <a:xfrm>
            <a:off x="4542329" y="2845260"/>
            <a:ext cx="3107341" cy="323165"/>
          </a:xfrm>
          <a:prstGeom prst="rect">
            <a:avLst/>
          </a:prstGeom>
          <a:noFill/>
        </p:spPr>
        <p:txBody>
          <a:bodyPr wrap="square">
            <a:spAutoFit/>
          </a:bodyPr>
          <a:lstStyle/>
          <a:p>
            <a:pPr algn="ctr"/>
            <a:r>
              <a:rPr lang="en-GB" sz="1500" i="1">
                <a:solidFill>
                  <a:schemeClr val="tx2"/>
                </a:solidFill>
              </a:rPr>
              <a:t>Standards that make it safe</a:t>
            </a:r>
            <a:endParaRPr lang="en-GB" sz="1500" i="1"/>
          </a:p>
        </p:txBody>
      </p:sp>
      <p:sp>
        <p:nvSpPr>
          <p:cNvPr id="16" name="TextBox 15">
            <a:extLst>
              <a:ext uri="{FF2B5EF4-FFF2-40B4-BE49-F238E27FC236}">
                <a16:creationId xmlns:a16="http://schemas.microsoft.com/office/drawing/2014/main" id="{3E8945E4-4E0E-59E0-E5E6-3AE02A995FC1}"/>
              </a:ext>
            </a:extLst>
          </p:cNvPr>
          <p:cNvSpPr txBox="1"/>
          <p:nvPr/>
        </p:nvSpPr>
        <p:spPr>
          <a:xfrm>
            <a:off x="8139861" y="2832693"/>
            <a:ext cx="3959721" cy="323165"/>
          </a:xfrm>
          <a:prstGeom prst="rect">
            <a:avLst/>
          </a:prstGeom>
          <a:noFill/>
        </p:spPr>
        <p:txBody>
          <a:bodyPr wrap="square">
            <a:spAutoFit/>
          </a:bodyPr>
          <a:lstStyle/>
          <a:p>
            <a:pPr algn="ctr"/>
            <a:r>
              <a:rPr lang="en-GB" sz="1500" i="1">
                <a:solidFill>
                  <a:schemeClr val="tx2"/>
                </a:solidFill>
              </a:rPr>
              <a:t>Explainable and trusted validation</a:t>
            </a:r>
            <a:endParaRPr lang="en-GB" sz="1500" i="1"/>
          </a:p>
        </p:txBody>
      </p:sp>
      <p:pic>
        <p:nvPicPr>
          <p:cNvPr id="17" name="Picture 16" descr="A picture containing fireworks, outdoor object&#10;&#10;Description automatically generated">
            <a:extLst>
              <a:ext uri="{FF2B5EF4-FFF2-40B4-BE49-F238E27FC236}">
                <a16:creationId xmlns:a16="http://schemas.microsoft.com/office/drawing/2014/main" id="{AC139D7E-6A5B-CA51-0BCD-4821156DB317}"/>
              </a:ext>
            </a:extLst>
          </p:cNvPr>
          <p:cNvPicPr>
            <a:picLocks noChangeAspect="1"/>
          </p:cNvPicPr>
          <p:nvPr/>
        </p:nvPicPr>
        <p:blipFill>
          <a:blip r:embed="rId4">
            <a:extLst>
              <a:ext uri="{28A0092B-C50C-407E-A947-70E740481C1C}">
                <a14:useLocalDpi xmlns:a14="http://schemas.microsoft.com/office/drawing/2010/main" val="0"/>
              </a:ext>
            </a:extLst>
          </a:blip>
          <a:srcRect l="8486" r="12674"/>
          <a:stretch/>
        </p:blipFill>
        <p:spPr>
          <a:xfrm>
            <a:off x="4815777" y="3434127"/>
            <a:ext cx="2560446" cy="1705000"/>
          </a:xfrm>
          <a:prstGeom prst="rect">
            <a:avLst/>
          </a:prstGeom>
        </p:spPr>
      </p:pic>
      <p:pic>
        <p:nvPicPr>
          <p:cNvPr id="19" name="Picture 18">
            <a:extLst>
              <a:ext uri="{FF2B5EF4-FFF2-40B4-BE49-F238E27FC236}">
                <a16:creationId xmlns:a16="http://schemas.microsoft.com/office/drawing/2014/main" id="{9C913DEE-FDBC-C59D-4F9B-26B14F663A4B}"/>
              </a:ext>
            </a:extLst>
          </p:cNvPr>
          <p:cNvPicPr>
            <a:picLocks noChangeAspect="1"/>
          </p:cNvPicPr>
          <p:nvPr/>
        </p:nvPicPr>
        <p:blipFill>
          <a:blip r:embed="rId5"/>
          <a:stretch>
            <a:fillRect/>
          </a:stretch>
        </p:blipFill>
        <p:spPr>
          <a:xfrm>
            <a:off x="8592504" y="3418630"/>
            <a:ext cx="3048428" cy="1715370"/>
          </a:xfrm>
          <a:prstGeom prst="rect">
            <a:avLst/>
          </a:prstGeom>
        </p:spPr>
      </p:pic>
    </p:spTree>
    <p:extLst>
      <p:ext uri="{BB962C8B-B14F-4D97-AF65-F5344CB8AC3E}">
        <p14:creationId xmlns:p14="http://schemas.microsoft.com/office/powerpoint/2010/main" val="1160126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9" name="Picture Placeholder 14">
            <a:extLst>
              <a:ext uri="{FF2B5EF4-FFF2-40B4-BE49-F238E27FC236}">
                <a16:creationId xmlns:a16="http://schemas.microsoft.com/office/drawing/2014/main" id="{A74A8AD5-609F-4AAA-A884-57F786B41B42}"/>
              </a:ext>
            </a:extLst>
          </p:cNvPr>
          <p:cNvPicPr>
            <a:picLocks noChangeAspect="1"/>
          </p:cNvPicPr>
          <p:nvPr/>
        </p:nvPicPr>
        <p:blipFill>
          <a:blip r:embed="rId3"/>
          <a:srcRect l="22028" r="22028"/>
          <a:stretch>
            <a:fillRect/>
          </a:stretch>
        </p:blipFill>
        <p:spPr>
          <a:xfrm>
            <a:off x="-4594" y="0"/>
            <a:ext cx="5117253" cy="6858000"/>
          </a:xfrm>
          <a:custGeom>
            <a:avLst/>
            <a:gdLst>
              <a:gd name="connsiteX0" fmla="*/ 0 w 3837940"/>
              <a:gd name="connsiteY0" fmla="*/ 0 h 5143500"/>
              <a:gd name="connsiteX1" fmla="*/ 2660074 w 3837940"/>
              <a:gd name="connsiteY1" fmla="*/ 0 h 5143500"/>
              <a:gd name="connsiteX2" fmla="*/ 2840677 w 3837940"/>
              <a:gd name="connsiteY2" fmla="*/ 164143 h 5143500"/>
              <a:gd name="connsiteX3" fmla="*/ 3837940 w 3837940"/>
              <a:gd name="connsiteY3" fmla="*/ 2571750 h 5143500"/>
              <a:gd name="connsiteX4" fmla="*/ 2840677 w 3837940"/>
              <a:gd name="connsiteY4" fmla="*/ 4979357 h 5143500"/>
              <a:gd name="connsiteX5" fmla="*/ 2660074 w 3837940"/>
              <a:gd name="connsiteY5" fmla="*/ 5143500 h 5143500"/>
              <a:gd name="connsiteX6" fmla="*/ 0 w 3837940"/>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37940" h="5143500">
                <a:moveTo>
                  <a:pt x="0" y="0"/>
                </a:moveTo>
                <a:lnTo>
                  <a:pt x="2660074" y="0"/>
                </a:lnTo>
                <a:lnTo>
                  <a:pt x="2840677" y="164143"/>
                </a:lnTo>
                <a:cubicBezTo>
                  <a:pt x="3456837" y="780304"/>
                  <a:pt x="3837940" y="1631521"/>
                  <a:pt x="3837940" y="2571750"/>
                </a:cubicBezTo>
                <a:cubicBezTo>
                  <a:pt x="3837940" y="3511979"/>
                  <a:pt x="3456837" y="4363197"/>
                  <a:pt x="2840677" y="4979357"/>
                </a:cubicBezTo>
                <a:lnTo>
                  <a:pt x="2660074" y="5143500"/>
                </a:lnTo>
                <a:lnTo>
                  <a:pt x="0" y="5143500"/>
                </a:lnTo>
                <a:close/>
              </a:path>
            </a:pathLst>
          </a:custGeom>
          <a:solidFill>
            <a:schemeClr val="tx1">
              <a:lumMod val="10000"/>
              <a:lumOff val="90000"/>
            </a:schemeClr>
          </a:solidFill>
          <a:ln>
            <a:noFill/>
          </a:ln>
          <a:effectLst>
            <a:outerShdw blurRad="50800" dist="38100" algn="l" rotWithShape="0">
              <a:prstClr val="black">
                <a:alpha val="40000"/>
              </a:prstClr>
            </a:outerShdw>
          </a:effectLst>
        </p:spPr>
      </p:pic>
      <p:grpSp>
        <p:nvGrpSpPr>
          <p:cNvPr id="45" name="Group 44"/>
          <p:cNvGrpSpPr/>
          <p:nvPr/>
        </p:nvGrpSpPr>
        <p:grpSpPr>
          <a:xfrm>
            <a:off x="5378995" y="156773"/>
            <a:ext cx="749304" cy="749301"/>
            <a:chOff x="5572124" y="819150"/>
            <a:chExt cx="668654" cy="668652"/>
          </a:xfrm>
        </p:grpSpPr>
        <p:sp>
          <p:nvSpPr>
            <p:cNvPr id="46" name="Rectangle 45"/>
            <p:cNvSpPr/>
            <p:nvPr/>
          </p:nvSpPr>
          <p:spPr>
            <a:xfrm>
              <a:off x="5572124" y="819150"/>
              <a:ext cx="668654" cy="668652"/>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47" name="Rectangle 46"/>
            <p:cNvSpPr/>
            <p:nvPr/>
          </p:nvSpPr>
          <p:spPr>
            <a:xfrm>
              <a:off x="5620389" y="867415"/>
              <a:ext cx="572121" cy="57211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grpSp>
      <p:sp>
        <p:nvSpPr>
          <p:cNvPr id="49" name="TextBox 48">
            <a:extLst>
              <a:ext uri="{FF2B5EF4-FFF2-40B4-BE49-F238E27FC236}">
                <a16:creationId xmlns:a16="http://schemas.microsoft.com/office/drawing/2014/main" id="{C94E9E17-CE0C-4A6C-8162-8727CA72AC6A}"/>
              </a:ext>
            </a:extLst>
          </p:cNvPr>
          <p:cNvSpPr txBox="1"/>
          <p:nvPr/>
        </p:nvSpPr>
        <p:spPr>
          <a:xfrm>
            <a:off x="6396576" y="154139"/>
            <a:ext cx="5117253" cy="738664"/>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F6C"/>
                </a:solidFill>
                <a:effectLst/>
                <a:uLnTx/>
                <a:uFillTx/>
                <a:latin typeface="Arial"/>
                <a:ea typeface="+mn-ea"/>
                <a:cs typeface="Arial"/>
              </a:rPr>
              <a:t>UK’s </a:t>
            </a:r>
            <a:r>
              <a:rPr kumimoji="0" lang="en-US" sz="2400" b="1" i="0" u="none" strike="noStrike" kern="1200" cap="none" spc="0" normalizeH="0" baseline="0" noProof="0">
                <a:ln>
                  <a:noFill/>
                </a:ln>
                <a:solidFill>
                  <a:srgbClr val="002F6C"/>
                </a:solidFill>
                <a:effectLst/>
                <a:uLnTx/>
                <a:uFillTx/>
                <a:latin typeface="Arial"/>
                <a:ea typeface="+mn-ea"/>
                <a:cs typeface="Arial"/>
              </a:rPr>
              <a:t>National Metrology Institute </a:t>
            </a:r>
            <a:r>
              <a:rPr kumimoji="0" lang="en-US" sz="2400" b="0" i="0" u="none" strike="noStrike" kern="1200" cap="none" spc="0" normalizeH="0" baseline="0" noProof="0">
                <a:ln>
                  <a:noFill/>
                </a:ln>
                <a:solidFill>
                  <a:srgbClr val="002F6C"/>
                </a:solidFill>
                <a:effectLst/>
                <a:uLnTx/>
                <a:uFillTx/>
                <a:latin typeface="Arial"/>
                <a:ea typeface="+mn-ea"/>
                <a:cs typeface="Arial"/>
              </a:rPr>
              <a:t>founded in 1900</a:t>
            </a:r>
            <a:endParaRPr kumimoji="0" lang="en-US" sz="2400" b="0" i="0" u="none" strike="noStrike" kern="1200" cap="none" spc="0" normalizeH="0" baseline="0" noProof="0">
              <a:ln>
                <a:noFill/>
              </a:ln>
              <a:solidFill>
                <a:srgbClr val="002F6C"/>
              </a:solidFill>
              <a:effectLst/>
              <a:highlight>
                <a:srgbClr val="FFFF00"/>
              </a:highlight>
              <a:uLnTx/>
              <a:uFillTx/>
              <a:latin typeface="Arial"/>
              <a:ea typeface="+mn-ea"/>
              <a:cs typeface="Arial"/>
            </a:endParaRPr>
          </a:p>
        </p:txBody>
      </p:sp>
      <p:grpSp>
        <p:nvGrpSpPr>
          <p:cNvPr id="51" name="Group 50"/>
          <p:cNvGrpSpPr/>
          <p:nvPr/>
        </p:nvGrpSpPr>
        <p:grpSpPr>
          <a:xfrm>
            <a:off x="5378994" y="2356055"/>
            <a:ext cx="749304" cy="749301"/>
            <a:chOff x="5572124" y="819150"/>
            <a:chExt cx="668654" cy="668652"/>
          </a:xfrm>
        </p:grpSpPr>
        <p:sp>
          <p:nvSpPr>
            <p:cNvPr id="52" name="Rectangle 51"/>
            <p:cNvSpPr/>
            <p:nvPr/>
          </p:nvSpPr>
          <p:spPr>
            <a:xfrm>
              <a:off x="5572124" y="819150"/>
              <a:ext cx="668654" cy="668652"/>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53" name="Rectangle 52"/>
            <p:cNvSpPr/>
            <p:nvPr/>
          </p:nvSpPr>
          <p:spPr>
            <a:xfrm>
              <a:off x="5620389" y="867415"/>
              <a:ext cx="572121" cy="572119"/>
            </a:xfrm>
            <a:prstGeom prst="rect">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grpSp>
      <p:sp>
        <p:nvSpPr>
          <p:cNvPr id="55" name="TextBox 54">
            <a:extLst>
              <a:ext uri="{FF2B5EF4-FFF2-40B4-BE49-F238E27FC236}">
                <a16:creationId xmlns:a16="http://schemas.microsoft.com/office/drawing/2014/main" id="{C94E9E17-CE0C-4A6C-8162-8727CA72AC6A}"/>
              </a:ext>
            </a:extLst>
          </p:cNvPr>
          <p:cNvSpPr txBox="1"/>
          <p:nvPr/>
        </p:nvSpPr>
        <p:spPr>
          <a:xfrm>
            <a:off x="6396575" y="2356055"/>
            <a:ext cx="3912390" cy="738664"/>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a:ln>
                  <a:noFill/>
                </a:ln>
                <a:solidFill>
                  <a:srgbClr val="002F6C"/>
                </a:solidFill>
                <a:effectLst/>
                <a:uLnTx/>
                <a:uFillTx/>
                <a:latin typeface="Arial"/>
                <a:ea typeface="+mn-ea"/>
                <a:cs typeface="Arial"/>
              </a:rPr>
              <a:t>Public Corporation and PSRE owned by DSIT</a:t>
            </a:r>
          </a:p>
        </p:txBody>
      </p:sp>
      <p:grpSp>
        <p:nvGrpSpPr>
          <p:cNvPr id="57" name="Group 56"/>
          <p:cNvGrpSpPr/>
          <p:nvPr/>
        </p:nvGrpSpPr>
        <p:grpSpPr>
          <a:xfrm>
            <a:off x="5378993" y="3467176"/>
            <a:ext cx="749304" cy="749301"/>
            <a:chOff x="5572124" y="819150"/>
            <a:chExt cx="668654" cy="668652"/>
          </a:xfrm>
        </p:grpSpPr>
        <p:sp>
          <p:nvSpPr>
            <p:cNvPr id="58" name="Rectangle 57"/>
            <p:cNvSpPr/>
            <p:nvPr/>
          </p:nvSpPr>
          <p:spPr>
            <a:xfrm>
              <a:off x="5572124" y="819150"/>
              <a:ext cx="668654" cy="668652"/>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59" name="Rectangle 58"/>
            <p:cNvSpPr/>
            <p:nvPr/>
          </p:nvSpPr>
          <p:spPr>
            <a:xfrm>
              <a:off x="5620389" y="867415"/>
              <a:ext cx="572121" cy="572119"/>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grpSp>
      <p:sp>
        <p:nvSpPr>
          <p:cNvPr id="61" name="TextBox 60">
            <a:extLst>
              <a:ext uri="{FF2B5EF4-FFF2-40B4-BE49-F238E27FC236}">
                <a16:creationId xmlns:a16="http://schemas.microsoft.com/office/drawing/2014/main" id="{C94E9E17-CE0C-4A6C-8162-8727CA72AC6A}"/>
              </a:ext>
            </a:extLst>
          </p:cNvPr>
          <p:cNvSpPr txBox="1"/>
          <p:nvPr/>
        </p:nvSpPr>
        <p:spPr>
          <a:xfrm>
            <a:off x="6396572" y="3472492"/>
            <a:ext cx="5479573" cy="738664"/>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a:ln>
                  <a:noFill/>
                </a:ln>
                <a:solidFill>
                  <a:srgbClr val="002F6C"/>
                </a:solidFill>
                <a:effectLst/>
                <a:uLnTx/>
                <a:uFillTx/>
                <a:latin typeface="Arial"/>
                <a:ea typeface="+mn-ea"/>
                <a:cs typeface="Arial"/>
              </a:rPr>
              <a:t>1400+ staff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a:ln>
                  <a:noFill/>
                </a:ln>
                <a:solidFill>
                  <a:srgbClr val="002F6C"/>
                </a:solidFill>
                <a:effectLst/>
                <a:uLnTx/>
                <a:uFillTx/>
                <a:latin typeface="Arial"/>
                <a:ea typeface="+mn-ea"/>
                <a:cs typeface="Arial"/>
              </a:rPr>
              <a:t>200+ visiting researchers</a:t>
            </a:r>
          </a:p>
        </p:txBody>
      </p:sp>
      <p:grpSp>
        <p:nvGrpSpPr>
          <p:cNvPr id="63" name="Group 62"/>
          <p:cNvGrpSpPr/>
          <p:nvPr/>
        </p:nvGrpSpPr>
        <p:grpSpPr>
          <a:xfrm>
            <a:off x="5378992" y="4555337"/>
            <a:ext cx="749304" cy="749301"/>
            <a:chOff x="5572124" y="819150"/>
            <a:chExt cx="668654" cy="668652"/>
          </a:xfrm>
        </p:grpSpPr>
        <p:sp>
          <p:nvSpPr>
            <p:cNvPr id="64" name="Rectangle 63"/>
            <p:cNvSpPr/>
            <p:nvPr/>
          </p:nvSpPr>
          <p:spPr>
            <a:xfrm>
              <a:off x="5572124" y="819150"/>
              <a:ext cx="668654" cy="668652"/>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65" name="Rectangle 64"/>
            <p:cNvSpPr/>
            <p:nvPr/>
          </p:nvSpPr>
          <p:spPr>
            <a:xfrm>
              <a:off x="5620389" y="867415"/>
              <a:ext cx="572121" cy="572119"/>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grpSp>
      <p:sp>
        <p:nvSpPr>
          <p:cNvPr id="67" name="TextBox 66">
            <a:extLst>
              <a:ext uri="{FF2B5EF4-FFF2-40B4-BE49-F238E27FC236}">
                <a16:creationId xmlns:a16="http://schemas.microsoft.com/office/drawing/2014/main" id="{C94E9E17-CE0C-4A6C-8162-8727CA72AC6A}"/>
              </a:ext>
            </a:extLst>
          </p:cNvPr>
          <p:cNvSpPr txBox="1"/>
          <p:nvPr/>
        </p:nvSpPr>
        <p:spPr>
          <a:xfrm>
            <a:off x="6396570" y="4553553"/>
            <a:ext cx="5793489" cy="738664"/>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a:ln>
                  <a:noFill/>
                </a:ln>
                <a:solidFill>
                  <a:srgbClr val="002F6C"/>
                </a:solidFill>
                <a:effectLst/>
                <a:uLnTx/>
                <a:uFillTx/>
                <a:latin typeface="Arial"/>
                <a:ea typeface="+mn-ea"/>
                <a:cs typeface="Arial"/>
              </a:rPr>
              <a:t>Provide independent &amp; impartial advice to government, the public and private sector</a:t>
            </a:r>
          </a:p>
        </p:txBody>
      </p:sp>
      <p:sp>
        <p:nvSpPr>
          <p:cNvPr id="42" name="Rectangle 41">
            <a:extLst>
              <a:ext uri="{FF2B5EF4-FFF2-40B4-BE49-F238E27FC236}">
                <a16:creationId xmlns:a16="http://schemas.microsoft.com/office/drawing/2014/main" id="{06BD2DA9-DA5B-4A4A-A560-2F0D0308BCE4}"/>
              </a:ext>
            </a:extLst>
          </p:cNvPr>
          <p:cNvSpPr/>
          <p:nvPr/>
        </p:nvSpPr>
        <p:spPr>
          <a:xfrm>
            <a:off x="0" y="5305647"/>
            <a:ext cx="3930651" cy="656655"/>
          </a:xfrm>
          <a:prstGeom prst="rect">
            <a:avLst/>
          </a:prstGeom>
        </p:spPr>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prstClr val="white"/>
                </a:solidFill>
                <a:effectLst/>
                <a:uLnTx/>
                <a:uFillTx/>
                <a:latin typeface="Calibri" panose="020F0502020204030204"/>
                <a:ea typeface="+mn-ea"/>
                <a:cs typeface="+mn-cs"/>
              </a:rPr>
              <a:t>About </a:t>
            </a:r>
            <a:r>
              <a:rPr kumimoji="0" lang="en-US" sz="4267" b="1" i="0" u="none" strike="noStrike" kern="1200" cap="none" spc="0" normalizeH="0" baseline="0" noProof="0" err="1">
                <a:ln>
                  <a:noFill/>
                </a:ln>
                <a:solidFill>
                  <a:prstClr val="white"/>
                </a:solidFill>
                <a:effectLst/>
                <a:uLnTx/>
                <a:uFillTx/>
                <a:latin typeface="Calibri" panose="020F0502020204030204"/>
                <a:ea typeface="+mn-ea"/>
                <a:cs typeface="+mn-cs"/>
              </a:rPr>
              <a:t>NPL</a:t>
            </a:r>
            <a:endParaRPr kumimoji="0" lang="en-US" sz="4267" b="1"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041F8BA8-27FE-4898-88AE-B7AFF3202311}"/>
              </a:ext>
            </a:extLst>
          </p:cNvPr>
          <p:cNvGrpSpPr/>
          <p:nvPr/>
        </p:nvGrpSpPr>
        <p:grpSpPr>
          <a:xfrm>
            <a:off x="302943" y="4637314"/>
            <a:ext cx="3710257" cy="1470131"/>
            <a:chOff x="533400" y="2011680"/>
            <a:chExt cx="3505198" cy="1140460"/>
          </a:xfrm>
        </p:grpSpPr>
        <p:sp>
          <p:nvSpPr>
            <p:cNvPr id="50" name="Freeform 42">
              <a:extLst>
                <a:ext uri="{FF2B5EF4-FFF2-40B4-BE49-F238E27FC236}">
                  <a16:creationId xmlns:a16="http://schemas.microsoft.com/office/drawing/2014/main" id="{214E1758-8346-4B12-BE42-72817102A81F}"/>
                </a:ext>
              </a:extLst>
            </p:cNvPr>
            <p:cNvSpPr/>
            <p:nvPr/>
          </p:nvSpPr>
          <p:spPr bwMode="auto">
            <a:xfrm>
              <a:off x="533400" y="2011680"/>
              <a:ext cx="1066801" cy="1140460"/>
            </a:xfrm>
            <a:custGeom>
              <a:avLst/>
              <a:gdLst>
                <a:gd name="connsiteX0" fmla="*/ 0 w 1066801"/>
                <a:gd name="connsiteY0" fmla="*/ 0 h 1140460"/>
                <a:gd name="connsiteX1" fmla="*/ 13546 w 1066801"/>
                <a:gd name="connsiteY1" fmla="*/ 0 h 1140460"/>
                <a:gd name="connsiteX2" fmla="*/ 13546 w 1066801"/>
                <a:gd name="connsiteY2" fmla="*/ 1126914 h 1140460"/>
                <a:gd name="connsiteX3" fmla="*/ 1066801 w 1066801"/>
                <a:gd name="connsiteY3" fmla="*/ 1126914 h 1140460"/>
                <a:gd name="connsiteX4" fmla="*/ 1066801 w 1066801"/>
                <a:gd name="connsiteY4" fmla="*/ 1140460 h 1140460"/>
                <a:gd name="connsiteX5" fmla="*/ 0 w 1066801"/>
                <a:gd name="connsiteY5" fmla="*/ 1140460 h 114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801" h="1140460">
                  <a:moveTo>
                    <a:pt x="0" y="0"/>
                  </a:moveTo>
                  <a:lnTo>
                    <a:pt x="13546" y="0"/>
                  </a:lnTo>
                  <a:lnTo>
                    <a:pt x="13546" y="1126914"/>
                  </a:lnTo>
                  <a:lnTo>
                    <a:pt x="1066801" y="1126914"/>
                  </a:lnTo>
                  <a:lnTo>
                    <a:pt x="1066801" y="1140460"/>
                  </a:lnTo>
                  <a:lnTo>
                    <a:pt x="0" y="1140460"/>
                  </a:lnTo>
                  <a:close/>
                </a:path>
              </a:pathLst>
            </a:custGeom>
            <a:solidFill>
              <a:schemeClr val="bg1"/>
            </a:solidFill>
            <a:ln w="9525">
              <a:noFill/>
              <a:round/>
              <a:headEnd/>
              <a:tailEnd/>
            </a:ln>
          </p:spPr>
          <p:txBody>
            <a:bodyPr vert="horz" wrap="square" lIns="121920" tIns="60960" rIns="121920" bIns="6096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43">
              <a:extLst>
                <a:ext uri="{FF2B5EF4-FFF2-40B4-BE49-F238E27FC236}">
                  <a16:creationId xmlns:a16="http://schemas.microsoft.com/office/drawing/2014/main" id="{C03BAE0D-2A99-4D3F-BD71-790A4B8043F9}"/>
                </a:ext>
              </a:extLst>
            </p:cNvPr>
            <p:cNvSpPr/>
            <p:nvPr/>
          </p:nvSpPr>
          <p:spPr bwMode="auto">
            <a:xfrm rot="10800000">
              <a:off x="2971797" y="2011680"/>
              <a:ext cx="1066801" cy="1140460"/>
            </a:xfrm>
            <a:custGeom>
              <a:avLst/>
              <a:gdLst>
                <a:gd name="connsiteX0" fmla="*/ 0 w 1066801"/>
                <a:gd name="connsiteY0" fmla="*/ 0 h 1140460"/>
                <a:gd name="connsiteX1" fmla="*/ 13546 w 1066801"/>
                <a:gd name="connsiteY1" fmla="*/ 0 h 1140460"/>
                <a:gd name="connsiteX2" fmla="*/ 13546 w 1066801"/>
                <a:gd name="connsiteY2" fmla="*/ 1126914 h 1140460"/>
                <a:gd name="connsiteX3" fmla="*/ 1066801 w 1066801"/>
                <a:gd name="connsiteY3" fmla="*/ 1126914 h 1140460"/>
                <a:gd name="connsiteX4" fmla="*/ 1066801 w 1066801"/>
                <a:gd name="connsiteY4" fmla="*/ 1140460 h 1140460"/>
                <a:gd name="connsiteX5" fmla="*/ 0 w 1066801"/>
                <a:gd name="connsiteY5" fmla="*/ 1140460 h 114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801" h="1140460">
                  <a:moveTo>
                    <a:pt x="0" y="0"/>
                  </a:moveTo>
                  <a:lnTo>
                    <a:pt x="13546" y="0"/>
                  </a:lnTo>
                  <a:lnTo>
                    <a:pt x="13546" y="1126914"/>
                  </a:lnTo>
                  <a:lnTo>
                    <a:pt x="1066801" y="1126914"/>
                  </a:lnTo>
                  <a:lnTo>
                    <a:pt x="1066801" y="1140460"/>
                  </a:lnTo>
                  <a:lnTo>
                    <a:pt x="0" y="1140460"/>
                  </a:lnTo>
                  <a:close/>
                </a:path>
              </a:pathLst>
            </a:custGeom>
            <a:solidFill>
              <a:schemeClr val="bg1"/>
            </a:solidFill>
            <a:ln w="9525">
              <a:noFill/>
              <a:round/>
              <a:headEnd/>
              <a:tailEnd/>
            </a:ln>
          </p:spPr>
          <p:txBody>
            <a:bodyPr vert="horz" wrap="square" lIns="121920" tIns="60960" rIns="121920" bIns="6096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5" name="Group 34">
            <a:extLst>
              <a:ext uri="{FF2B5EF4-FFF2-40B4-BE49-F238E27FC236}">
                <a16:creationId xmlns:a16="http://schemas.microsoft.com/office/drawing/2014/main" id="{AA200E49-2E3B-47F6-BB43-A948773B6092}"/>
              </a:ext>
            </a:extLst>
          </p:cNvPr>
          <p:cNvGrpSpPr/>
          <p:nvPr/>
        </p:nvGrpSpPr>
        <p:grpSpPr>
          <a:xfrm>
            <a:off x="5378992" y="5643498"/>
            <a:ext cx="749304" cy="749301"/>
            <a:chOff x="5572124" y="819150"/>
            <a:chExt cx="668654" cy="668652"/>
          </a:xfrm>
        </p:grpSpPr>
        <p:sp>
          <p:nvSpPr>
            <p:cNvPr id="36" name="Rectangle 35">
              <a:extLst>
                <a:ext uri="{FF2B5EF4-FFF2-40B4-BE49-F238E27FC236}">
                  <a16:creationId xmlns:a16="http://schemas.microsoft.com/office/drawing/2014/main" id="{FD9DD71D-271D-46F0-B9A3-194013094FA0}"/>
                </a:ext>
              </a:extLst>
            </p:cNvPr>
            <p:cNvSpPr/>
            <p:nvPr/>
          </p:nvSpPr>
          <p:spPr>
            <a:xfrm>
              <a:off x="5572124" y="819150"/>
              <a:ext cx="668654" cy="668652"/>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99810042-1307-4005-9EDB-C744F8B5A9EE}"/>
                </a:ext>
              </a:extLst>
            </p:cNvPr>
            <p:cNvSpPr/>
            <p:nvPr/>
          </p:nvSpPr>
          <p:spPr>
            <a:xfrm>
              <a:off x="5620389" y="867415"/>
              <a:ext cx="572121" cy="572119"/>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grpSp>
      <p:sp>
        <p:nvSpPr>
          <p:cNvPr id="40" name="TextBox 39">
            <a:extLst>
              <a:ext uri="{FF2B5EF4-FFF2-40B4-BE49-F238E27FC236}">
                <a16:creationId xmlns:a16="http://schemas.microsoft.com/office/drawing/2014/main" id="{C212B8CC-99F3-44B6-A19B-74CBC4B0A2FE}"/>
              </a:ext>
            </a:extLst>
          </p:cNvPr>
          <p:cNvSpPr txBox="1"/>
          <p:nvPr/>
        </p:nvSpPr>
        <p:spPr>
          <a:xfrm>
            <a:off x="6394629" y="5476934"/>
            <a:ext cx="5793490" cy="1723549"/>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a:ln>
                  <a:noFill/>
                </a:ln>
                <a:solidFill>
                  <a:srgbClr val="002F6C"/>
                </a:solidFill>
                <a:effectLst/>
                <a:uLnTx/>
                <a:uFillTx/>
                <a:latin typeface="Arial"/>
                <a:ea typeface="+mn-ea"/>
                <a:cs typeface="Arial"/>
              </a:rPr>
              <a:t>World-leading breadth &amp; depth of science, engineering &amp; metrology expertise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a:ln>
                  <a:noFill/>
                </a:ln>
                <a:solidFill>
                  <a:srgbClr val="002F6C"/>
                </a:solidFill>
                <a:effectLst/>
                <a:uLnTx/>
                <a:uFillTx/>
                <a:latin typeface="Arial"/>
                <a:ea typeface="+mn-ea"/>
                <a:cs typeface="Arial"/>
              </a:rPr>
              <a:t>Huddersfield, Cambridge, Glasgow, Guildford, Solihull and Teddington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2400" b="0" i="0" u="none" strike="noStrike" kern="1200" cap="none" spc="0" normalizeH="0" baseline="0" noProof="0">
              <a:ln>
                <a:noFill/>
              </a:ln>
              <a:solidFill>
                <a:srgbClr val="002F6C"/>
              </a:solidFill>
              <a:effectLst/>
              <a:uLnTx/>
              <a:uFillTx/>
              <a:latin typeface="Arial"/>
              <a:ea typeface="+mn-ea"/>
              <a:cs typeface="Arial"/>
            </a:endParaRPr>
          </a:p>
        </p:txBody>
      </p:sp>
      <p:pic>
        <p:nvPicPr>
          <p:cNvPr id="2" name="Google Shape;95;p14">
            <a:extLst>
              <a:ext uri="{FF2B5EF4-FFF2-40B4-BE49-F238E27FC236}">
                <a16:creationId xmlns:a16="http://schemas.microsoft.com/office/drawing/2014/main" id="{3F604399-CFC8-44E2-A670-FD12106459F9}"/>
              </a:ext>
            </a:extLst>
          </p:cNvPr>
          <p:cNvPicPr preferRelativeResize="0"/>
          <p:nvPr/>
        </p:nvPicPr>
        <p:blipFill rotWithShape="1">
          <a:blip r:embed="rId4">
            <a:alphaModFix/>
          </a:blip>
          <a:srcRect/>
          <a:stretch/>
        </p:blipFill>
        <p:spPr>
          <a:xfrm>
            <a:off x="9678791" y="2309371"/>
            <a:ext cx="1476787" cy="836004"/>
          </a:xfrm>
          <a:prstGeom prst="rect">
            <a:avLst/>
          </a:prstGeom>
          <a:noFill/>
          <a:ln>
            <a:noFill/>
          </a:ln>
        </p:spPr>
      </p:pic>
      <p:grpSp>
        <p:nvGrpSpPr>
          <p:cNvPr id="3" name="Group 2">
            <a:extLst>
              <a:ext uri="{FF2B5EF4-FFF2-40B4-BE49-F238E27FC236}">
                <a16:creationId xmlns:a16="http://schemas.microsoft.com/office/drawing/2014/main" id="{75A56F91-96E6-3AC3-09F9-7C6A89ABF41E}"/>
              </a:ext>
            </a:extLst>
          </p:cNvPr>
          <p:cNvGrpSpPr/>
          <p:nvPr/>
        </p:nvGrpSpPr>
        <p:grpSpPr>
          <a:xfrm>
            <a:off x="5378995" y="1244934"/>
            <a:ext cx="749304" cy="749301"/>
            <a:chOff x="5572124" y="819150"/>
            <a:chExt cx="668654" cy="668652"/>
          </a:xfrm>
        </p:grpSpPr>
        <p:sp>
          <p:nvSpPr>
            <p:cNvPr id="4" name="Rectangle 3">
              <a:extLst>
                <a:ext uri="{FF2B5EF4-FFF2-40B4-BE49-F238E27FC236}">
                  <a16:creationId xmlns:a16="http://schemas.microsoft.com/office/drawing/2014/main" id="{96104D35-51FF-CB85-5F70-2F56A508D49B}"/>
                </a:ext>
              </a:extLst>
            </p:cNvPr>
            <p:cNvSpPr/>
            <p:nvPr/>
          </p:nvSpPr>
          <p:spPr>
            <a:xfrm>
              <a:off x="5572124" y="819150"/>
              <a:ext cx="668654" cy="668652"/>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6C09AC92-29CA-9CEB-C3F4-7A38E75532D0}"/>
                </a:ext>
              </a:extLst>
            </p:cNvPr>
            <p:cNvSpPr/>
            <p:nvPr/>
          </p:nvSpPr>
          <p:spPr>
            <a:xfrm>
              <a:off x="5620389" y="867415"/>
              <a:ext cx="572121" cy="572119"/>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15721778-92D8-F69C-8D45-EBD630186096}"/>
              </a:ext>
            </a:extLst>
          </p:cNvPr>
          <p:cNvSpPr txBox="1"/>
          <p:nvPr/>
        </p:nvSpPr>
        <p:spPr>
          <a:xfrm>
            <a:off x="6396576" y="1241774"/>
            <a:ext cx="5795424" cy="738664"/>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F6C"/>
                </a:solidFill>
                <a:effectLst/>
                <a:uLnTx/>
                <a:uFillTx/>
                <a:latin typeface="Arial"/>
                <a:ea typeface="+mn-ea"/>
                <a:cs typeface="Arial"/>
              </a:rPr>
              <a:t>Provides the measurement capability that underpins UK prosperity and quality of life</a:t>
            </a:r>
            <a:endParaRPr kumimoji="0" lang="en-US" sz="2400" b="0" i="0" u="none" strike="noStrike" kern="1200" cap="none" spc="0" normalizeH="0" baseline="0" noProof="0">
              <a:ln>
                <a:noFill/>
              </a:ln>
              <a:solidFill>
                <a:srgbClr val="002F6C"/>
              </a:solidFill>
              <a:effectLst/>
              <a:highlight>
                <a:srgbClr val="FFFF00"/>
              </a:highlight>
              <a:uLnTx/>
              <a:uFillTx/>
              <a:latin typeface="Arial"/>
              <a:ea typeface="+mn-ea"/>
              <a:cs typeface="Arial"/>
            </a:endParaRPr>
          </a:p>
        </p:txBody>
      </p:sp>
    </p:spTree>
    <p:extLst>
      <p:ext uri="{BB962C8B-B14F-4D97-AF65-F5344CB8AC3E}">
        <p14:creationId xmlns:p14="http://schemas.microsoft.com/office/powerpoint/2010/main" val="16748164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1D451-7CF6-335C-9BFE-7253581B0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765F78-1184-A487-CC6B-A441DCD902C5}"/>
              </a:ext>
            </a:extLst>
          </p:cNvPr>
          <p:cNvSpPr>
            <a:spLocks noGrp="1"/>
          </p:cNvSpPr>
          <p:nvPr>
            <p:ph type="title"/>
          </p:nvPr>
        </p:nvSpPr>
        <p:spPr/>
        <p:txBody>
          <a:bodyPr>
            <a:normAutofit/>
          </a:bodyPr>
          <a:lstStyle/>
          <a:p>
            <a:r>
              <a:rPr lang="en-GB">
                <a:cs typeface="Arial"/>
              </a:rPr>
              <a:t>Professor </a:t>
            </a:r>
            <a:r>
              <a:rPr lang="en-GB"/>
              <a:t>Josephine Bunch </a:t>
            </a:r>
            <a:endParaRPr lang="en-US"/>
          </a:p>
        </p:txBody>
      </p:sp>
      <p:sp>
        <p:nvSpPr>
          <p:cNvPr id="3" name="Text Placeholder 2">
            <a:extLst>
              <a:ext uri="{FF2B5EF4-FFF2-40B4-BE49-F238E27FC236}">
                <a16:creationId xmlns:a16="http://schemas.microsoft.com/office/drawing/2014/main" id="{6FB501EC-DF00-3819-899A-A7B3A791D54F}"/>
              </a:ext>
            </a:extLst>
          </p:cNvPr>
          <p:cNvSpPr>
            <a:spLocks noGrp="1"/>
          </p:cNvSpPr>
          <p:nvPr>
            <p:ph type="body" idx="1"/>
          </p:nvPr>
        </p:nvSpPr>
        <p:spPr/>
        <p:txBody>
          <a:bodyPr vert="horz" lIns="0" tIns="0" rIns="0" bIns="0" rtlCol="0" anchor="t">
            <a:normAutofit/>
          </a:bodyPr>
          <a:lstStyle/>
          <a:p>
            <a:r>
              <a:rPr lang="en-GB"/>
              <a:t>NPL Fellow in Biomolecular Analysis, National Physical Laboratory</a:t>
            </a:r>
            <a:endParaRPr lang="en-US"/>
          </a:p>
          <a:p>
            <a:endParaRPr lang="en-GB">
              <a:cs typeface="Arial"/>
            </a:endParaRPr>
          </a:p>
        </p:txBody>
      </p:sp>
    </p:spTree>
    <p:extLst>
      <p:ext uri="{BB962C8B-B14F-4D97-AF65-F5344CB8AC3E}">
        <p14:creationId xmlns:p14="http://schemas.microsoft.com/office/powerpoint/2010/main" val="3236701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DDB250-920A-10FA-D33C-2135C7345366}"/>
              </a:ext>
            </a:extLst>
          </p:cNvPr>
          <p:cNvPicPr>
            <a:picLocks noChangeAspect="1"/>
          </p:cNvPicPr>
          <p:nvPr/>
        </p:nvPicPr>
        <p:blipFill>
          <a:blip r:embed="rId2"/>
          <a:stretch>
            <a:fillRect/>
          </a:stretch>
        </p:blipFill>
        <p:spPr>
          <a:xfrm>
            <a:off x="17307" y="0"/>
            <a:ext cx="4848820" cy="6858000"/>
          </a:xfrm>
          <a:prstGeom prst="rect">
            <a:avLst/>
          </a:prstGeom>
        </p:spPr>
      </p:pic>
      <p:pic>
        <p:nvPicPr>
          <p:cNvPr id="6" name="Picture 5">
            <a:extLst>
              <a:ext uri="{FF2B5EF4-FFF2-40B4-BE49-F238E27FC236}">
                <a16:creationId xmlns:a16="http://schemas.microsoft.com/office/drawing/2014/main" id="{0A818D78-384D-8CD2-B70A-2FE6F745FAE5}"/>
              </a:ext>
            </a:extLst>
          </p:cNvPr>
          <p:cNvPicPr>
            <a:picLocks noChangeAspect="1"/>
          </p:cNvPicPr>
          <p:nvPr/>
        </p:nvPicPr>
        <p:blipFill>
          <a:blip r:embed="rId3"/>
          <a:srcRect l="62871"/>
          <a:stretch/>
        </p:blipFill>
        <p:spPr>
          <a:xfrm>
            <a:off x="4866128" y="1661375"/>
            <a:ext cx="7325872" cy="3609865"/>
          </a:xfrm>
          <a:prstGeom prst="rightArrow">
            <a:avLst/>
          </a:prstGeom>
        </p:spPr>
      </p:pic>
      <p:pic>
        <p:nvPicPr>
          <p:cNvPr id="8" name="Picture 7">
            <a:extLst>
              <a:ext uri="{FF2B5EF4-FFF2-40B4-BE49-F238E27FC236}">
                <a16:creationId xmlns:a16="http://schemas.microsoft.com/office/drawing/2014/main" id="{00508F67-9A51-0BDE-A7C0-D8E64069067A}"/>
              </a:ext>
            </a:extLst>
          </p:cNvPr>
          <p:cNvPicPr>
            <a:picLocks noChangeAspect="1"/>
          </p:cNvPicPr>
          <p:nvPr/>
        </p:nvPicPr>
        <p:blipFill>
          <a:blip r:embed="rId4"/>
          <a:stretch>
            <a:fillRect/>
          </a:stretch>
        </p:blipFill>
        <p:spPr>
          <a:xfrm>
            <a:off x="6322604" y="5253740"/>
            <a:ext cx="5317700" cy="1355254"/>
          </a:xfrm>
          <a:prstGeom prst="rect">
            <a:avLst/>
          </a:prstGeom>
        </p:spPr>
      </p:pic>
      <p:sp>
        <p:nvSpPr>
          <p:cNvPr id="9" name="TextBox 8">
            <a:extLst>
              <a:ext uri="{FF2B5EF4-FFF2-40B4-BE49-F238E27FC236}">
                <a16:creationId xmlns:a16="http://schemas.microsoft.com/office/drawing/2014/main" id="{B9900797-A766-4416-3F11-0230C887C984}"/>
              </a:ext>
            </a:extLst>
          </p:cNvPr>
          <p:cNvSpPr txBox="1"/>
          <p:nvPr/>
        </p:nvSpPr>
        <p:spPr>
          <a:xfrm>
            <a:off x="7314747" y="4974400"/>
            <a:ext cx="33356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NPL </a:t>
            </a:r>
            <a:r>
              <a:rPr kumimoji="0" lang="en-GB" sz="1800" b="0" i="0" u="none" strike="noStrike" kern="1200" cap="none" spc="0" normalizeH="0" baseline="0" noProof="0" err="1">
                <a:ln>
                  <a:noFill/>
                </a:ln>
                <a:solidFill>
                  <a:prstClr val="black"/>
                </a:solidFill>
                <a:effectLst/>
                <a:uLnTx/>
                <a:uFillTx/>
                <a:latin typeface="Calibri" panose="020F0502020204030204"/>
                <a:ea typeface="+mn-ea"/>
                <a:cs typeface="+mn-cs"/>
              </a:rPr>
              <a:t>foresighting</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13CDED88-B89F-1491-7ECC-C4A8736DC26B}"/>
              </a:ext>
            </a:extLst>
          </p:cNvPr>
          <p:cNvSpPr txBox="1"/>
          <p:nvPr/>
        </p:nvSpPr>
        <p:spPr>
          <a:xfrm>
            <a:off x="5360995" y="138534"/>
            <a:ext cx="4762175"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And for the next 150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Developing the future of metrology and metrology for the future</a:t>
            </a:r>
          </a:p>
        </p:txBody>
      </p:sp>
      <p:pic>
        <p:nvPicPr>
          <p:cNvPr id="3" name="Picture 2">
            <a:extLst>
              <a:ext uri="{FF2B5EF4-FFF2-40B4-BE49-F238E27FC236}">
                <a16:creationId xmlns:a16="http://schemas.microsoft.com/office/drawing/2014/main" id="{A9967F01-BB64-9EA0-3F8F-F4D12812AA38}"/>
              </a:ext>
            </a:extLst>
          </p:cNvPr>
          <p:cNvPicPr>
            <a:picLocks noChangeAspect="1"/>
          </p:cNvPicPr>
          <p:nvPr/>
        </p:nvPicPr>
        <p:blipFill>
          <a:blip r:embed="rId5"/>
          <a:stretch>
            <a:fillRect/>
          </a:stretch>
        </p:blipFill>
        <p:spPr>
          <a:xfrm>
            <a:off x="10123170" y="0"/>
            <a:ext cx="1985703" cy="1074233"/>
          </a:xfrm>
          <a:prstGeom prst="rect">
            <a:avLst/>
          </a:prstGeom>
        </p:spPr>
      </p:pic>
    </p:spTree>
    <p:extLst>
      <p:ext uri="{BB962C8B-B14F-4D97-AF65-F5344CB8AC3E}">
        <p14:creationId xmlns:p14="http://schemas.microsoft.com/office/powerpoint/2010/main" val="772017357"/>
      </p:ext>
    </p:extLst>
  </p:cSld>
  <p:clrMapOvr>
    <a:masterClrMapping/>
  </p:clrMapOvr>
  <mc:AlternateContent xmlns:mc="http://schemas.openxmlformats.org/markup-compatibility/2006" xmlns:p14="http://schemas.microsoft.com/office/powerpoint/2010/main">
    <mc:Choice Requires="p14">
      <p:transition p14:dur="0" advClick="0" advTm="30000"/>
    </mc:Choice>
    <mc:Fallback xmlns="">
      <p:transition advClick="0" advTm="3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34FB1A-BBAC-46C2-0742-BC5B5A2A6DE8}"/>
              </a:ext>
            </a:extLst>
          </p:cNvPr>
          <p:cNvPicPr>
            <a:picLocks noChangeAspect="1"/>
          </p:cNvPicPr>
          <p:nvPr/>
        </p:nvPicPr>
        <p:blipFill>
          <a:blip r:embed="rId2"/>
          <a:stretch>
            <a:fillRect/>
          </a:stretch>
        </p:blipFill>
        <p:spPr>
          <a:xfrm>
            <a:off x="4360015" y="103129"/>
            <a:ext cx="3763627" cy="6707454"/>
          </a:xfrm>
          <a:prstGeom prst="rect">
            <a:avLst/>
          </a:prstGeom>
        </p:spPr>
      </p:pic>
      <p:pic>
        <p:nvPicPr>
          <p:cNvPr id="4" name="Picture 3">
            <a:extLst>
              <a:ext uri="{FF2B5EF4-FFF2-40B4-BE49-F238E27FC236}">
                <a16:creationId xmlns:a16="http://schemas.microsoft.com/office/drawing/2014/main" id="{9CFA5959-C931-7272-B776-93EA9D00FAA8}"/>
              </a:ext>
            </a:extLst>
          </p:cNvPr>
          <p:cNvPicPr>
            <a:picLocks noChangeAspect="1"/>
          </p:cNvPicPr>
          <p:nvPr/>
        </p:nvPicPr>
        <p:blipFill>
          <a:blip r:embed="rId3"/>
          <a:stretch>
            <a:fillRect/>
          </a:stretch>
        </p:blipFill>
        <p:spPr>
          <a:xfrm>
            <a:off x="9373470" y="4863416"/>
            <a:ext cx="1891455" cy="1891455"/>
          </a:xfrm>
          <a:prstGeom prst="rect">
            <a:avLst/>
          </a:prstGeom>
        </p:spPr>
      </p:pic>
      <p:pic>
        <p:nvPicPr>
          <p:cNvPr id="7" name="Picture 6">
            <a:extLst>
              <a:ext uri="{FF2B5EF4-FFF2-40B4-BE49-F238E27FC236}">
                <a16:creationId xmlns:a16="http://schemas.microsoft.com/office/drawing/2014/main" id="{5966576A-9ED3-8370-DBD9-DAEE10F7CC43}"/>
              </a:ext>
            </a:extLst>
          </p:cNvPr>
          <p:cNvPicPr>
            <a:picLocks noChangeAspect="1"/>
          </p:cNvPicPr>
          <p:nvPr/>
        </p:nvPicPr>
        <p:blipFill>
          <a:blip r:embed="rId4"/>
          <a:stretch>
            <a:fillRect/>
          </a:stretch>
        </p:blipFill>
        <p:spPr>
          <a:xfrm>
            <a:off x="8561124" y="2830708"/>
            <a:ext cx="3183276" cy="1790593"/>
          </a:xfrm>
          <a:prstGeom prst="rect">
            <a:avLst/>
          </a:prstGeom>
        </p:spPr>
      </p:pic>
      <p:pic>
        <p:nvPicPr>
          <p:cNvPr id="5" name="Picture 4">
            <a:extLst>
              <a:ext uri="{FF2B5EF4-FFF2-40B4-BE49-F238E27FC236}">
                <a16:creationId xmlns:a16="http://schemas.microsoft.com/office/drawing/2014/main" id="{78A8CC03-FB50-F049-1EEA-017C18848398}"/>
              </a:ext>
            </a:extLst>
          </p:cNvPr>
          <p:cNvPicPr>
            <a:picLocks noChangeAspect="1"/>
          </p:cNvPicPr>
          <p:nvPr/>
        </p:nvPicPr>
        <p:blipFill>
          <a:blip r:embed="rId5"/>
          <a:stretch>
            <a:fillRect/>
          </a:stretch>
        </p:blipFill>
        <p:spPr>
          <a:xfrm>
            <a:off x="8335118" y="103129"/>
            <a:ext cx="3709099" cy="2590778"/>
          </a:xfrm>
          <a:prstGeom prst="rect">
            <a:avLst/>
          </a:prstGeom>
        </p:spPr>
      </p:pic>
      <p:pic>
        <p:nvPicPr>
          <p:cNvPr id="9" name="Picture 8">
            <a:extLst>
              <a:ext uri="{FF2B5EF4-FFF2-40B4-BE49-F238E27FC236}">
                <a16:creationId xmlns:a16="http://schemas.microsoft.com/office/drawing/2014/main" id="{A3C3B2A0-6ADB-1FF7-7AC7-E7A9C21E41F7}"/>
              </a:ext>
            </a:extLst>
          </p:cNvPr>
          <p:cNvPicPr>
            <a:picLocks noChangeAspect="1"/>
          </p:cNvPicPr>
          <p:nvPr/>
        </p:nvPicPr>
        <p:blipFill>
          <a:blip r:embed="rId6"/>
          <a:stretch>
            <a:fillRect/>
          </a:stretch>
        </p:blipFill>
        <p:spPr>
          <a:xfrm>
            <a:off x="128190" y="4265929"/>
            <a:ext cx="4068360" cy="2568722"/>
          </a:xfrm>
          <a:prstGeom prst="rect">
            <a:avLst/>
          </a:prstGeom>
        </p:spPr>
      </p:pic>
      <p:sp>
        <p:nvSpPr>
          <p:cNvPr id="12" name="TextBox 11">
            <a:extLst>
              <a:ext uri="{FF2B5EF4-FFF2-40B4-BE49-F238E27FC236}">
                <a16:creationId xmlns:a16="http://schemas.microsoft.com/office/drawing/2014/main" id="{72264989-0C1B-0F12-D9B7-CED2EC73DA4D}"/>
              </a:ext>
            </a:extLst>
          </p:cNvPr>
          <p:cNvSpPr txBox="1"/>
          <p:nvPr/>
        </p:nvSpPr>
        <p:spPr>
          <a:xfrm>
            <a:off x="128190" y="103129"/>
            <a:ext cx="3846169" cy="53553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alibri" panose="020F0502020204030204"/>
                <a:ea typeface="+mn-ea"/>
                <a:cs typeface="+mn-cs"/>
              </a:rPr>
              <a:t>Developing the future of metrology and metrology for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New approaches to tackle highly complex and interconnected systems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New approaches to uncertainty calculation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Improved SI-traceable methods</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Trusted AI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2786F2CB-1BA0-9198-7FFB-D0EE30D54F27}"/>
              </a:ext>
            </a:extLst>
          </p:cNvPr>
          <p:cNvPicPr>
            <a:picLocks noChangeAspect="1"/>
          </p:cNvPicPr>
          <p:nvPr/>
        </p:nvPicPr>
        <p:blipFill>
          <a:blip r:embed="rId7"/>
          <a:stretch>
            <a:fillRect/>
          </a:stretch>
        </p:blipFill>
        <p:spPr>
          <a:xfrm>
            <a:off x="1546932" y="5042018"/>
            <a:ext cx="1203478" cy="1203478"/>
          </a:xfrm>
          <a:prstGeom prst="rect">
            <a:avLst/>
          </a:prstGeom>
        </p:spPr>
      </p:pic>
      <p:pic>
        <p:nvPicPr>
          <p:cNvPr id="20" name="Picture 19">
            <a:extLst>
              <a:ext uri="{FF2B5EF4-FFF2-40B4-BE49-F238E27FC236}">
                <a16:creationId xmlns:a16="http://schemas.microsoft.com/office/drawing/2014/main" id="{159592EA-2DE6-A0A3-2CB6-9E6B45F77F73}"/>
              </a:ext>
            </a:extLst>
          </p:cNvPr>
          <p:cNvPicPr>
            <a:picLocks noChangeAspect="1"/>
          </p:cNvPicPr>
          <p:nvPr/>
        </p:nvPicPr>
        <p:blipFill>
          <a:blip r:embed="rId8"/>
          <a:stretch>
            <a:fillRect/>
          </a:stretch>
        </p:blipFill>
        <p:spPr>
          <a:xfrm rot="5400000">
            <a:off x="4864880" y="3029831"/>
            <a:ext cx="6810584" cy="845756"/>
          </a:xfrm>
          <a:prstGeom prst="rect">
            <a:avLst/>
          </a:prstGeom>
        </p:spPr>
      </p:pic>
      <p:pic>
        <p:nvPicPr>
          <p:cNvPr id="3" name="Picture 2">
            <a:extLst>
              <a:ext uri="{FF2B5EF4-FFF2-40B4-BE49-F238E27FC236}">
                <a16:creationId xmlns:a16="http://schemas.microsoft.com/office/drawing/2014/main" id="{9C73DC31-53FB-EDC5-D97B-BB0AA31AA477}"/>
              </a:ext>
            </a:extLst>
          </p:cNvPr>
          <p:cNvPicPr>
            <a:picLocks noChangeAspect="1"/>
          </p:cNvPicPr>
          <p:nvPr/>
        </p:nvPicPr>
        <p:blipFill>
          <a:blip r:embed="rId8"/>
          <a:stretch>
            <a:fillRect/>
          </a:stretch>
        </p:blipFill>
        <p:spPr>
          <a:xfrm rot="5400000">
            <a:off x="848985" y="3029830"/>
            <a:ext cx="6810584" cy="845756"/>
          </a:xfrm>
          <a:prstGeom prst="rect">
            <a:avLst/>
          </a:prstGeom>
        </p:spPr>
      </p:pic>
    </p:spTree>
    <p:extLst>
      <p:ext uri="{BB962C8B-B14F-4D97-AF65-F5344CB8AC3E}">
        <p14:creationId xmlns:p14="http://schemas.microsoft.com/office/powerpoint/2010/main" val="2962772052"/>
      </p:ext>
    </p:extLst>
  </p:cSld>
  <p:clrMapOvr>
    <a:masterClrMapping/>
  </p:clrMapOvr>
  <mc:AlternateContent xmlns:mc="http://schemas.openxmlformats.org/markup-compatibility/2006" xmlns:p14="http://schemas.microsoft.com/office/powerpoint/2010/main">
    <mc:Choice Requires="p14">
      <p:transition p14:dur="0" advClick="0" advTm="30000"/>
    </mc:Choice>
    <mc:Fallback xmlns="">
      <p:transition advClick="0" advTm="3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72264989-0C1B-0F12-D9B7-CED2EC73DA4D}"/>
              </a:ext>
            </a:extLst>
          </p:cNvPr>
          <p:cNvSpPr txBox="1"/>
          <p:nvPr/>
        </p:nvSpPr>
        <p:spPr>
          <a:xfrm>
            <a:off x="128190" y="103129"/>
            <a:ext cx="3846169" cy="53553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alibri" panose="020F0502020204030204"/>
                <a:ea typeface="+mn-ea"/>
                <a:cs typeface="+mn-cs"/>
              </a:rPr>
              <a:t>Developing the future of metrology and metrology for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New approaches to tackle highly complex and interconnected systems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New approaches to uncertainty calculation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Improved SI-traceable methods</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Trusted AI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6CCDEDB-FFCA-0975-3B12-4A853C1D677F}"/>
              </a:ext>
            </a:extLst>
          </p:cNvPr>
          <p:cNvPicPr>
            <a:picLocks noChangeAspect="1"/>
          </p:cNvPicPr>
          <p:nvPr/>
        </p:nvPicPr>
        <p:blipFill>
          <a:blip r:embed="rId2"/>
          <a:stretch>
            <a:fillRect/>
          </a:stretch>
        </p:blipFill>
        <p:spPr>
          <a:xfrm>
            <a:off x="7550799" y="103129"/>
            <a:ext cx="5370601" cy="2908500"/>
          </a:xfrm>
          <a:prstGeom prst="rect">
            <a:avLst/>
          </a:prstGeom>
        </p:spPr>
      </p:pic>
      <p:pic>
        <p:nvPicPr>
          <p:cNvPr id="6" name="Picture 5">
            <a:extLst>
              <a:ext uri="{FF2B5EF4-FFF2-40B4-BE49-F238E27FC236}">
                <a16:creationId xmlns:a16="http://schemas.microsoft.com/office/drawing/2014/main" id="{812205BB-3929-08C8-F979-D48DB38B7583}"/>
              </a:ext>
            </a:extLst>
          </p:cNvPr>
          <p:cNvPicPr>
            <a:picLocks noChangeAspect="1"/>
          </p:cNvPicPr>
          <p:nvPr/>
        </p:nvPicPr>
        <p:blipFill>
          <a:blip r:embed="rId3"/>
          <a:stretch>
            <a:fillRect/>
          </a:stretch>
        </p:blipFill>
        <p:spPr>
          <a:xfrm>
            <a:off x="9253152" y="4814760"/>
            <a:ext cx="2691017" cy="1863778"/>
          </a:xfrm>
          <a:prstGeom prst="rect">
            <a:avLst/>
          </a:prstGeom>
        </p:spPr>
      </p:pic>
      <p:pic>
        <p:nvPicPr>
          <p:cNvPr id="8" name="Picture 7">
            <a:extLst>
              <a:ext uri="{FF2B5EF4-FFF2-40B4-BE49-F238E27FC236}">
                <a16:creationId xmlns:a16="http://schemas.microsoft.com/office/drawing/2014/main" id="{2FB96F1F-7DBA-DD68-25A8-0E836B709029}"/>
              </a:ext>
            </a:extLst>
          </p:cNvPr>
          <p:cNvPicPr>
            <a:picLocks noChangeAspect="1"/>
          </p:cNvPicPr>
          <p:nvPr/>
        </p:nvPicPr>
        <p:blipFill>
          <a:blip r:embed="rId4"/>
          <a:stretch>
            <a:fillRect/>
          </a:stretch>
        </p:blipFill>
        <p:spPr>
          <a:xfrm>
            <a:off x="341876" y="4708732"/>
            <a:ext cx="1394357" cy="1969806"/>
          </a:xfrm>
          <a:prstGeom prst="rect">
            <a:avLst/>
          </a:prstGeom>
        </p:spPr>
      </p:pic>
      <p:pic>
        <p:nvPicPr>
          <p:cNvPr id="10" name="Picture 9">
            <a:extLst>
              <a:ext uri="{FF2B5EF4-FFF2-40B4-BE49-F238E27FC236}">
                <a16:creationId xmlns:a16="http://schemas.microsoft.com/office/drawing/2014/main" id="{9CAA3E84-2517-1834-223E-03DB35532274}"/>
              </a:ext>
            </a:extLst>
          </p:cNvPr>
          <p:cNvPicPr>
            <a:picLocks noChangeAspect="1"/>
          </p:cNvPicPr>
          <p:nvPr/>
        </p:nvPicPr>
        <p:blipFill>
          <a:blip r:embed="rId5"/>
          <a:stretch>
            <a:fillRect/>
          </a:stretch>
        </p:blipFill>
        <p:spPr>
          <a:xfrm>
            <a:off x="6562853" y="4687331"/>
            <a:ext cx="2212961" cy="1991207"/>
          </a:xfrm>
          <a:prstGeom prst="rect">
            <a:avLst/>
          </a:prstGeom>
        </p:spPr>
      </p:pic>
      <p:pic>
        <p:nvPicPr>
          <p:cNvPr id="11" name="Picture 10">
            <a:extLst>
              <a:ext uri="{FF2B5EF4-FFF2-40B4-BE49-F238E27FC236}">
                <a16:creationId xmlns:a16="http://schemas.microsoft.com/office/drawing/2014/main" id="{78686813-9E51-856D-1FDA-5AD769BE6EE0}"/>
              </a:ext>
            </a:extLst>
          </p:cNvPr>
          <p:cNvPicPr>
            <a:picLocks noChangeAspect="1"/>
          </p:cNvPicPr>
          <p:nvPr/>
        </p:nvPicPr>
        <p:blipFill>
          <a:blip r:embed="rId6"/>
          <a:stretch>
            <a:fillRect/>
          </a:stretch>
        </p:blipFill>
        <p:spPr>
          <a:xfrm>
            <a:off x="2389455" y="4756599"/>
            <a:ext cx="3520176" cy="1980099"/>
          </a:xfrm>
          <a:prstGeom prst="rect">
            <a:avLst/>
          </a:prstGeom>
        </p:spPr>
      </p:pic>
      <p:pic>
        <p:nvPicPr>
          <p:cNvPr id="15" name="Picture 14">
            <a:extLst>
              <a:ext uri="{FF2B5EF4-FFF2-40B4-BE49-F238E27FC236}">
                <a16:creationId xmlns:a16="http://schemas.microsoft.com/office/drawing/2014/main" id="{B539029B-0331-52DC-917D-6D9205BBBBA7}"/>
              </a:ext>
            </a:extLst>
          </p:cNvPr>
          <p:cNvPicPr>
            <a:picLocks noChangeAspect="1"/>
          </p:cNvPicPr>
          <p:nvPr/>
        </p:nvPicPr>
        <p:blipFill>
          <a:blip r:embed="rId7"/>
          <a:stretch>
            <a:fillRect/>
          </a:stretch>
        </p:blipFill>
        <p:spPr>
          <a:xfrm>
            <a:off x="3889015" y="1244069"/>
            <a:ext cx="3386918" cy="2540189"/>
          </a:xfrm>
          <a:prstGeom prst="rect">
            <a:avLst/>
          </a:prstGeom>
        </p:spPr>
      </p:pic>
      <p:pic>
        <p:nvPicPr>
          <p:cNvPr id="16" name="Picture 15">
            <a:extLst>
              <a:ext uri="{FF2B5EF4-FFF2-40B4-BE49-F238E27FC236}">
                <a16:creationId xmlns:a16="http://schemas.microsoft.com/office/drawing/2014/main" id="{9BFCBE7E-4DF8-36FD-C432-51F20B0B97C1}"/>
              </a:ext>
            </a:extLst>
          </p:cNvPr>
          <p:cNvPicPr>
            <a:picLocks noChangeAspect="1"/>
          </p:cNvPicPr>
          <p:nvPr/>
        </p:nvPicPr>
        <p:blipFill>
          <a:blip r:embed="rId8"/>
          <a:stretch>
            <a:fillRect/>
          </a:stretch>
        </p:blipFill>
        <p:spPr>
          <a:xfrm rot="10800000">
            <a:off x="1876925" y="3847550"/>
            <a:ext cx="9914021" cy="845756"/>
          </a:xfrm>
          <a:prstGeom prst="rect">
            <a:avLst/>
          </a:prstGeom>
        </p:spPr>
      </p:pic>
    </p:spTree>
    <p:extLst>
      <p:ext uri="{BB962C8B-B14F-4D97-AF65-F5344CB8AC3E}">
        <p14:creationId xmlns:p14="http://schemas.microsoft.com/office/powerpoint/2010/main" val="2267718356"/>
      </p:ext>
    </p:extLst>
  </p:cSld>
  <p:clrMapOvr>
    <a:masterClrMapping/>
  </p:clrMapOvr>
  <mc:AlternateContent xmlns:mc="http://schemas.openxmlformats.org/markup-compatibility/2006" xmlns:p14="http://schemas.microsoft.com/office/powerpoint/2010/main">
    <mc:Choice Requires="p14">
      <p:transition p14:dur="0" advClick="0" advTm="30000"/>
    </mc:Choice>
    <mc:Fallback xmlns="">
      <p:transition advClick="0" advTm="3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F8C76-054B-00C7-3C90-A5171DDBF5A4}"/>
              </a:ext>
            </a:extLst>
          </p:cNvPr>
          <p:cNvSpPr>
            <a:spLocks noGrp="1"/>
          </p:cNvSpPr>
          <p:nvPr>
            <p:ph type="title"/>
          </p:nvPr>
        </p:nvSpPr>
        <p:spPr/>
        <p:txBody>
          <a:bodyPr>
            <a:normAutofit/>
          </a:bodyPr>
          <a:lstStyle/>
          <a:p>
            <a:r>
              <a:rPr lang="en-GB"/>
              <a:t>Q&amp;A</a:t>
            </a:r>
          </a:p>
        </p:txBody>
      </p:sp>
      <p:sp>
        <p:nvSpPr>
          <p:cNvPr id="3" name="Text Placeholder 2">
            <a:extLst>
              <a:ext uri="{FF2B5EF4-FFF2-40B4-BE49-F238E27FC236}">
                <a16:creationId xmlns:a16="http://schemas.microsoft.com/office/drawing/2014/main" id="{59959FDD-A1CF-713D-3E0E-677A956107E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076273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1689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721CEF17-769E-4311-81A3-EDBC9B8726F6}"/>
              </a:ext>
            </a:extLst>
          </p:cNvPr>
          <p:cNvPicPr>
            <a:picLocks noGrp="1" noChangeAspect="1"/>
          </p:cNvPicPr>
          <p:nvPr>
            <p:ph type="pic" sz="quarter" idx="26"/>
          </p:nvPr>
        </p:nvPicPr>
        <p:blipFill>
          <a:blip r:embed="rId4"/>
          <a:srcRect l="22028" r="22028"/>
          <a:stretch>
            <a:fillRect/>
          </a:stretch>
        </p:blipFill>
        <p:spPr/>
      </p:pic>
      <p:sp>
        <p:nvSpPr>
          <p:cNvPr id="5" name="TextBox 4">
            <a:extLst>
              <a:ext uri="{FF2B5EF4-FFF2-40B4-BE49-F238E27FC236}">
                <a16:creationId xmlns:a16="http://schemas.microsoft.com/office/drawing/2014/main" id="{1EA3CCDF-835A-47C3-B3A3-B40F09BAF43A}"/>
              </a:ext>
            </a:extLst>
          </p:cNvPr>
          <p:cNvSpPr txBox="1"/>
          <p:nvPr/>
        </p:nvSpPr>
        <p:spPr>
          <a:xfrm>
            <a:off x="5382487" y="457235"/>
            <a:ext cx="6483344" cy="695677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2F6C"/>
                </a:solidFill>
                <a:effectLst/>
                <a:uLnTx/>
                <a:uFillTx/>
                <a:latin typeface="Arial"/>
                <a:ea typeface="+mn-ea"/>
                <a:cs typeface="Arial"/>
              </a:rPr>
              <a:t>Creating impact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002F6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2F6C"/>
                </a:solidFill>
                <a:effectLst/>
                <a:uLnTx/>
                <a:uFillTx/>
                <a:latin typeface="Arial"/>
                <a:ea typeface="+mn-ea"/>
                <a:cs typeface="Arial"/>
              </a:rPr>
              <a:t>Our world-leading measurement solutions are critical to business and government, </a:t>
            </a:r>
            <a:r>
              <a:rPr kumimoji="0" lang="en-GB" sz="2000" b="1" i="0" u="none" strike="noStrike" kern="1200" cap="none" spc="0" normalizeH="0" baseline="0" noProof="0">
                <a:ln>
                  <a:noFill/>
                </a:ln>
                <a:solidFill>
                  <a:srgbClr val="002F6C"/>
                </a:solidFill>
                <a:effectLst/>
                <a:uLnTx/>
                <a:uFillTx/>
                <a:latin typeface="Arial"/>
                <a:ea typeface="+mn-ea"/>
                <a:cs typeface="Arial"/>
              </a:rPr>
              <a:t>accelerating research and innovation</a:t>
            </a:r>
            <a:r>
              <a:rPr kumimoji="0" lang="en-GB" sz="2000" b="0" i="0" u="none" strike="noStrike" kern="1200" cap="none" spc="0" normalizeH="0" baseline="0" noProof="0">
                <a:ln>
                  <a:noFill/>
                </a:ln>
                <a:solidFill>
                  <a:srgbClr val="002F6C"/>
                </a:solidFill>
                <a:effectLst/>
                <a:uLnTx/>
                <a:uFillTx/>
                <a:latin typeface="Arial"/>
                <a:ea typeface="+mn-ea"/>
                <a:cs typeface="Arial"/>
              </a:rPr>
              <a:t>, </a:t>
            </a:r>
            <a:r>
              <a:rPr kumimoji="0" lang="en-GB" sz="2000" b="1" i="0" u="none" strike="noStrike" kern="1200" cap="none" spc="0" normalizeH="0" baseline="0" noProof="0">
                <a:ln>
                  <a:noFill/>
                </a:ln>
                <a:solidFill>
                  <a:srgbClr val="002F6C"/>
                </a:solidFill>
                <a:effectLst/>
                <a:uLnTx/>
                <a:uFillTx/>
                <a:latin typeface="Arial"/>
                <a:ea typeface="+mn-ea"/>
                <a:cs typeface="Arial"/>
              </a:rPr>
              <a:t>improving quality of life </a:t>
            </a:r>
            <a:r>
              <a:rPr kumimoji="0" lang="en-GB" sz="2000" b="0" i="0" u="none" strike="noStrike" kern="1200" cap="none" spc="0" normalizeH="0" baseline="0" noProof="0">
                <a:ln>
                  <a:noFill/>
                </a:ln>
                <a:solidFill>
                  <a:srgbClr val="002F6C"/>
                </a:solidFill>
                <a:effectLst/>
                <a:uLnTx/>
                <a:uFillTx/>
                <a:latin typeface="Arial"/>
                <a:ea typeface="+mn-ea"/>
                <a:cs typeface="Arial"/>
              </a:rPr>
              <a:t>and</a:t>
            </a:r>
            <a:r>
              <a:rPr kumimoji="0" lang="en-GB" sz="2000" b="1" i="0" u="none" strike="noStrike" kern="1200" cap="none" spc="0" normalizeH="0" baseline="0" noProof="0">
                <a:ln>
                  <a:noFill/>
                </a:ln>
                <a:solidFill>
                  <a:srgbClr val="002F6C"/>
                </a:solidFill>
                <a:effectLst/>
                <a:uLnTx/>
                <a:uFillTx/>
                <a:latin typeface="Arial"/>
                <a:ea typeface="+mn-ea"/>
                <a:cs typeface="Arial"/>
              </a:rPr>
              <a:t> enabling trade.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2F6C"/>
              </a:solidFill>
              <a:effectLst/>
              <a:uLnTx/>
              <a:uFillTx/>
              <a:latin typeface="Arial"/>
              <a:ea typeface="+mn-ea"/>
              <a:cs typeface="Arial"/>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2060"/>
                </a:solidFill>
                <a:effectLst/>
                <a:uLnTx/>
                <a:uFillTx/>
                <a:latin typeface="Arial"/>
                <a:ea typeface="Calibri" panose="020F0502020204030204" pitchFamily="34" charset="0"/>
                <a:cs typeface="Calibri"/>
              </a:rPr>
              <a:t>4,500 businesses </a:t>
            </a:r>
            <a:r>
              <a:rPr kumimoji="0" lang="en-GB" sz="2000" b="0" i="0" u="none" strike="noStrike" kern="1200" cap="none" spc="0" normalizeH="0" baseline="0" noProof="0">
                <a:ln>
                  <a:noFill/>
                </a:ln>
                <a:solidFill>
                  <a:srgbClr val="002060"/>
                </a:solidFill>
                <a:effectLst/>
                <a:uLnTx/>
                <a:uFillTx/>
                <a:latin typeface="Arial"/>
                <a:ea typeface="Calibri" panose="020F0502020204030204" pitchFamily="34" charset="0"/>
                <a:cs typeface="Calibri"/>
              </a:rPr>
              <a:t>use NPL per year, they employ about one million people with a </a:t>
            </a:r>
            <a:r>
              <a:rPr kumimoji="0" lang="en-GB" sz="2000" b="1" i="0" u="none" strike="noStrike" kern="1200" cap="none" spc="0" normalizeH="0" baseline="0" noProof="0">
                <a:ln>
                  <a:noFill/>
                </a:ln>
                <a:solidFill>
                  <a:srgbClr val="002060"/>
                </a:solidFill>
                <a:effectLst/>
                <a:uLnTx/>
                <a:uFillTx/>
                <a:latin typeface="Arial"/>
                <a:ea typeface="Calibri" panose="020F0502020204030204" pitchFamily="34" charset="0"/>
                <a:cs typeface="Calibri"/>
              </a:rPr>
              <a:t>turnover of £188 billion</a:t>
            </a:r>
            <a:r>
              <a:rPr kumimoji="0" lang="en-GB" sz="2000" b="0" i="0" u="none" strike="noStrike" kern="1200" cap="none" spc="0" normalizeH="0" baseline="0" noProof="0">
                <a:ln>
                  <a:noFill/>
                </a:ln>
                <a:solidFill>
                  <a:srgbClr val="002060"/>
                </a:solidFill>
                <a:effectLst/>
                <a:uLnTx/>
                <a:uFillTx/>
                <a:latin typeface="Arial"/>
                <a:ea typeface="Calibri" panose="020F0502020204030204" pitchFamily="34" charset="0"/>
                <a:cs typeface="Calibri"/>
              </a:rPr>
              <a:t>, spending £10.2 billion on measurement each year.</a:t>
            </a: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2060"/>
              </a:solidFill>
              <a:effectLst/>
              <a:uLnTx/>
              <a:uFillTx/>
              <a:latin typeface="Arial"/>
              <a:ea typeface="Calibri" panose="020F0502020204030204" pitchFamily="34" charset="0"/>
              <a:cs typeface="Calibri"/>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2000" b="0" i="0" u="none" strike="noStrike" kern="1200" cap="none" spc="0" normalizeH="0" baseline="0" noProof="0">
                <a:ln>
                  <a:noFill/>
                </a:ln>
                <a:solidFill>
                  <a:srgbClr val="002060"/>
                </a:solidFill>
                <a:effectLst/>
                <a:uLnTx/>
                <a:uFillTx/>
                <a:latin typeface="Arial"/>
                <a:ea typeface="Calibri" panose="020F0502020204030204" pitchFamily="34" charset="0"/>
                <a:cs typeface="Calibri"/>
              </a:rPr>
              <a:t>A further </a:t>
            </a:r>
            <a:r>
              <a:rPr kumimoji="0" lang="en-GB" sz="2000" b="1" i="0" u="none" strike="noStrike" kern="1200" cap="none" spc="0" normalizeH="0" baseline="0" noProof="0">
                <a:ln>
                  <a:noFill/>
                </a:ln>
                <a:solidFill>
                  <a:srgbClr val="002060"/>
                </a:solidFill>
                <a:effectLst/>
                <a:uLnTx/>
                <a:uFillTx/>
                <a:latin typeface="Arial"/>
                <a:ea typeface="Calibri" panose="020F0502020204030204" pitchFamily="34" charset="0"/>
                <a:cs typeface="Calibri"/>
              </a:rPr>
              <a:t>74,000 organisations are indirectly supported </a:t>
            </a:r>
            <a:r>
              <a:rPr kumimoji="0" lang="en-GB" sz="2000" b="0" i="0" u="none" strike="noStrike" kern="1200" cap="none" spc="0" normalizeH="0" baseline="0" noProof="0">
                <a:ln>
                  <a:noFill/>
                </a:ln>
                <a:solidFill>
                  <a:srgbClr val="002060"/>
                </a:solidFill>
                <a:effectLst/>
                <a:uLnTx/>
                <a:uFillTx/>
                <a:latin typeface="Arial"/>
                <a:ea typeface="Calibri" panose="020F0502020204030204" pitchFamily="34" charset="0"/>
                <a:cs typeface="Calibri"/>
              </a:rPr>
              <a:t>through the provision of calibration services delivered by the 190 UKAS accredited labs taking traceability directly from NPL (and the other NMS labs). These figures indicate the scale of the total impact measurement has on the UK economy. </a:t>
            </a:r>
            <a:endParaRPr kumimoji="0" lang="en-GB" sz="2000" b="0" i="0" u="none" strike="noStrike" kern="1200" cap="none" spc="0" normalizeH="0" baseline="0" noProof="0">
              <a:ln>
                <a:noFill/>
              </a:ln>
              <a:solidFill>
                <a:srgbClr val="002060"/>
              </a:solidFill>
              <a:effectLst/>
              <a:uLnTx/>
              <a:uFillTx/>
              <a:latin typeface="Arial"/>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2F6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5FF1F13-E460-4237-8AAB-C230A2C229D0}"/>
              </a:ext>
            </a:extLst>
          </p:cNvPr>
          <p:cNvSpPr/>
          <p:nvPr/>
        </p:nvSpPr>
        <p:spPr>
          <a:xfrm>
            <a:off x="0" y="5305647"/>
            <a:ext cx="3930651" cy="656655"/>
          </a:xfrm>
          <a:prstGeom prst="rect">
            <a:avLst/>
          </a:prstGeom>
        </p:spPr>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prstClr val="white"/>
                </a:solidFill>
                <a:effectLst/>
                <a:uLnTx/>
                <a:uFillTx/>
                <a:latin typeface="Calibri" panose="020F0502020204030204"/>
                <a:ea typeface="+mn-ea"/>
                <a:cs typeface="+mn-cs"/>
              </a:rPr>
              <a:t>About NPL</a:t>
            </a:r>
          </a:p>
        </p:txBody>
      </p:sp>
      <p:grpSp>
        <p:nvGrpSpPr>
          <p:cNvPr id="8" name="Group 7">
            <a:extLst>
              <a:ext uri="{FF2B5EF4-FFF2-40B4-BE49-F238E27FC236}">
                <a16:creationId xmlns:a16="http://schemas.microsoft.com/office/drawing/2014/main" id="{01FA4D2D-3E96-436F-86FF-FB59E266DDDF}"/>
              </a:ext>
            </a:extLst>
          </p:cNvPr>
          <p:cNvGrpSpPr/>
          <p:nvPr/>
        </p:nvGrpSpPr>
        <p:grpSpPr>
          <a:xfrm>
            <a:off x="302943" y="4637314"/>
            <a:ext cx="3710257" cy="1470131"/>
            <a:chOff x="533400" y="2011680"/>
            <a:chExt cx="3505198" cy="1140460"/>
          </a:xfrm>
        </p:grpSpPr>
        <p:sp>
          <p:nvSpPr>
            <p:cNvPr id="9" name="Freeform 42">
              <a:extLst>
                <a:ext uri="{FF2B5EF4-FFF2-40B4-BE49-F238E27FC236}">
                  <a16:creationId xmlns:a16="http://schemas.microsoft.com/office/drawing/2014/main" id="{4DD5B765-0151-4EC2-B8EC-D22AECA6885C}"/>
                </a:ext>
              </a:extLst>
            </p:cNvPr>
            <p:cNvSpPr/>
            <p:nvPr/>
          </p:nvSpPr>
          <p:spPr bwMode="auto">
            <a:xfrm>
              <a:off x="533400" y="2011680"/>
              <a:ext cx="1066801" cy="1140460"/>
            </a:xfrm>
            <a:custGeom>
              <a:avLst/>
              <a:gdLst>
                <a:gd name="connsiteX0" fmla="*/ 0 w 1066801"/>
                <a:gd name="connsiteY0" fmla="*/ 0 h 1140460"/>
                <a:gd name="connsiteX1" fmla="*/ 13546 w 1066801"/>
                <a:gd name="connsiteY1" fmla="*/ 0 h 1140460"/>
                <a:gd name="connsiteX2" fmla="*/ 13546 w 1066801"/>
                <a:gd name="connsiteY2" fmla="*/ 1126914 h 1140460"/>
                <a:gd name="connsiteX3" fmla="*/ 1066801 w 1066801"/>
                <a:gd name="connsiteY3" fmla="*/ 1126914 h 1140460"/>
                <a:gd name="connsiteX4" fmla="*/ 1066801 w 1066801"/>
                <a:gd name="connsiteY4" fmla="*/ 1140460 h 1140460"/>
                <a:gd name="connsiteX5" fmla="*/ 0 w 1066801"/>
                <a:gd name="connsiteY5" fmla="*/ 1140460 h 114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801" h="1140460">
                  <a:moveTo>
                    <a:pt x="0" y="0"/>
                  </a:moveTo>
                  <a:lnTo>
                    <a:pt x="13546" y="0"/>
                  </a:lnTo>
                  <a:lnTo>
                    <a:pt x="13546" y="1126914"/>
                  </a:lnTo>
                  <a:lnTo>
                    <a:pt x="1066801" y="1126914"/>
                  </a:lnTo>
                  <a:lnTo>
                    <a:pt x="1066801" y="1140460"/>
                  </a:lnTo>
                  <a:lnTo>
                    <a:pt x="0" y="1140460"/>
                  </a:lnTo>
                  <a:close/>
                </a:path>
              </a:pathLst>
            </a:custGeom>
            <a:solidFill>
              <a:schemeClr val="bg1"/>
            </a:solidFill>
            <a:ln w="9525">
              <a:noFill/>
              <a:round/>
              <a:headEnd/>
              <a:tailEnd/>
            </a:ln>
          </p:spPr>
          <p:txBody>
            <a:bodyPr vert="horz" wrap="square" lIns="121920" tIns="60960" rIns="121920" bIns="6096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43">
              <a:extLst>
                <a:ext uri="{FF2B5EF4-FFF2-40B4-BE49-F238E27FC236}">
                  <a16:creationId xmlns:a16="http://schemas.microsoft.com/office/drawing/2014/main" id="{FA1DCF1F-3F49-4233-AA81-29E7835BF2A4}"/>
                </a:ext>
              </a:extLst>
            </p:cNvPr>
            <p:cNvSpPr/>
            <p:nvPr/>
          </p:nvSpPr>
          <p:spPr bwMode="auto">
            <a:xfrm rot="10800000">
              <a:off x="2971797" y="2011680"/>
              <a:ext cx="1066801" cy="1140460"/>
            </a:xfrm>
            <a:custGeom>
              <a:avLst/>
              <a:gdLst>
                <a:gd name="connsiteX0" fmla="*/ 0 w 1066801"/>
                <a:gd name="connsiteY0" fmla="*/ 0 h 1140460"/>
                <a:gd name="connsiteX1" fmla="*/ 13546 w 1066801"/>
                <a:gd name="connsiteY1" fmla="*/ 0 h 1140460"/>
                <a:gd name="connsiteX2" fmla="*/ 13546 w 1066801"/>
                <a:gd name="connsiteY2" fmla="*/ 1126914 h 1140460"/>
                <a:gd name="connsiteX3" fmla="*/ 1066801 w 1066801"/>
                <a:gd name="connsiteY3" fmla="*/ 1126914 h 1140460"/>
                <a:gd name="connsiteX4" fmla="*/ 1066801 w 1066801"/>
                <a:gd name="connsiteY4" fmla="*/ 1140460 h 1140460"/>
                <a:gd name="connsiteX5" fmla="*/ 0 w 1066801"/>
                <a:gd name="connsiteY5" fmla="*/ 1140460 h 114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801" h="1140460">
                  <a:moveTo>
                    <a:pt x="0" y="0"/>
                  </a:moveTo>
                  <a:lnTo>
                    <a:pt x="13546" y="0"/>
                  </a:lnTo>
                  <a:lnTo>
                    <a:pt x="13546" y="1126914"/>
                  </a:lnTo>
                  <a:lnTo>
                    <a:pt x="1066801" y="1126914"/>
                  </a:lnTo>
                  <a:lnTo>
                    <a:pt x="1066801" y="1140460"/>
                  </a:lnTo>
                  <a:lnTo>
                    <a:pt x="0" y="1140460"/>
                  </a:lnTo>
                  <a:close/>
                </a:path>
              </a:pathLst>
            </a:custGeom>
            <a:solidFill>
              <a:schemeClr val="bg1"/>
            </a:solidFill>
            <a:ln w="9525">
              <a:noFill/>
              <a:round/>
              <a:headEnd/>
              <a:tailEnd/>
            </a:ln>
          </p:spPr>
          <p:txBody>
            <a:bodyPr vert="horz" wrap="square" lIns="121920" tIns="60960" rIns="121920" bIns="6096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4" name="Picture 3">
            <a:extLst>
              <a:ext uri="{FF2B5EF4-FFF2-40B4-BE49-F238E27FC236}">
                <a16:creationId xmlns:a16="http://schemas.microsoft.com/office/drawing/2014/main" id="{BA714070-A4EE-DDA6-C617-34658278354F}"/>
              </a:ext>
            </a:extLst>
          </p:cNvPr>
          <p:cNvPicPr>
            <a:picLocks noChangeAspect="1"/>
          </p:cNvPicPr>
          <p:nvPr/>
        </p:nvPicPr>
        <p:blipFill>
          <a:blip r:embed="rId5"/>
          <a:stretch>
            <a:fillRect/>
          </a:stretch>
        </p:blipFill>
        <p:spPr>
          <a:xfrm>
            <a:off x="10372003" y="167867"/>
            <a:ext cx="1625974" cy="578737"/>
          </a:xfrm>
          <a:prstGeom prst="rect">
            <a:avLst/>
          </a:prstGeom>
        </p:spPr>
      </p:pic>
    </p:spTree>
    <p:extLst>
      <p:ext uri="{BB962C8B-B14F-4D97-AF65-F5344CB8AC3E}">
        <p14:creationId xmlns:p14="http://schemas.microsoft.com/office/powerpoint/2010/main" val="2678731096"/>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3CD3D2-62F0-A4C4-DD66-C0499F0C819A}"/>
              </a:ext>
            </a:extLst>
          </p:cNvPr>
          <p:cNvPicPr>
            <a:picLocks noChangeAspect="1"/>
          </p:cNvPicPr>
          <p:nvPr/>
        </p:nvPicPr>
        <p:blipFill>
          <a:blip r:embed="rId3"/>
          <a:stretch>
            <a:fillRect/>
          </a:stretch>
        </p:blipFill>
        <p:spPr>
          <a:xfrm>
            <a:off x="6774728" y="1095375"/>
            <a:ext cx="4199466" cy="2438400"/>
          </a:xfrm>
          <a:prstGeom prst="rect">
            <a:avLst/>
          </a:prstGeom>
        </p:spPr>
      </p:pic>
      <p:pic>
        <p:nvPicPr>
          <p:cNvPr id="3" name="Picture 2">
            <a:extLst>
              <a:ext uri="{FF2B5EF4-FFF2-40B4-BE49-F238E27FC236}">
                <a16:creationId xmlns:a16="http://schemas.microsoft.com/office/drawing/2014/main" id="{EF7DD1F6-DAF4-9678-7BBD-CACD442215EA}"/>
              </a:ext>
            </a:extLst>
          </p:cNvPr>
          <p:cNvPicPr>
            <a:picLocks noChangeAspect="1"/>
          </p:cNvPicPr>
          <p:nvPr/>
        </p:nvPicPr>
        <p:blipFill>
          <a:blip r:embed="rId4"/>
          <a:srcRect l="21766" t="1373" b="12912"/>
          <a:stretch/>
        </p:blipFill>
        <p:spPr>
          <a:xfrm>
            <a:off x="7233323" y="3657600"/>
            <a:ext cx="3282276" cy="2828925"/>
          </a:xfrm>
          <a:prstGeom prst="rect">
            <a:avLst/>
          </a:prstGeom>
        </p:spPr>
      </p:pic>
    </p:spTree>
    <p:extLst>
      <p:ext uri="{BB962C8B-B14F-4D97-AF65-F5344CB8AC3E}">
        <p14:creationId xmlns:p14="http://schemas.microsoft.com/office/powerpoint/2010/main" val="2398264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B33CD-C6E9-842E-27D5-5C00F1A23914}"/>
            </a:ext>
          </a:extLst>
        </p:cNvPr>
        <p:cNvGrpSpPr/>
        <p:nvPr/>
      </p:nvGrpSpPr>
      <p:grpSpPr>
        <a:xfrm>
          <a:off x="0" y="0"/>
          <a:ext cx="0" cy="0"/>
          <a:chOff x="0" y="0"/>
          <a:chExt cx="0" cy="0"/>
        </a:xfrm>
      </p:grpSpPr>
      <p:pic>
        <p:nvPicPr>
          <p:cNvPr id="8" name="Picture 2" descr="Scale model erected at the National Physical Laboratory (NPL) in 1945.... |  Download Scientific Diagram">
            <a:extLst>
              <a:ext uri="{FF2B5EF4-FFF2-40B4-BE49-F238E27FC236}">
                <a16:creationId xmlns:a16="http://schemas.microsoft.com/office/drawing/2014/main" id="{3F01AE96-3D2D-2733-36E1-98D7D29F44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252" y="1665589"/>
            <a:ext cx="3925102" cy="39251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4B5C732A-9132-36A1-A66A-5C7F942C395A}"/>
              </a:ext>
            </a:extLst>
          </p:cNvPr>
          <p:cNvPicPr>
            <a:picLocks noChangeAspect="1"/>
          </p:cNvPicPr>
          <p:nvPr/>
        </p:nvPicPr>
        <p:blipFill>
          <a:blip r:embed="rId4"/>
          <a:srcRect l="34219" t="33413" r="35000" b="24760"/>
          <a:stretch/>
        </p:blipFill>
        <p:spPr>
          <a:xfrm>
            <a:off x="6253811" y="1668423"/>
            <a:ext cx="5325021" cy="3919434"/>
          </a:xfrm>
          <a:prstGeom prst="rect">
            <a:avLst/>
          </a:prstGeom>
        </p:spPr>
      </p:pic>
    </p:spTree>
    <p:extLst>
      <p:ext uri="{BB962C8B-B14F-4D97-AF65-F5344CB8AC3E}">
        <p14:creationId xmlns:p14="http://schemas.microsoft.com/office/powerpoint/2010/main" val="2006789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B33CD-C6E9-842E-27D5-5C00F1A239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B8BD74-6A2E-1E16-BC14-3DA5CD972CE8}"/>
              </a:ext>
            </a:extLst>
          </p:cNvPr>
          <p:cNvSpPr>
            <a:spLocks noGrp="1"/>
          </p:cNvSpPr>
          <p:nvPr>
            <p:ph type="title"/>
          </p:nvPr>
        </p:nvSpPr>
        <p:spPr/>
        <p:txBody>
          <a:bodyPr>
            <a:normAutofit/>
          </a:bodyPr>
          <a:lstStyle/>
          <a:p>
            <a:r>
              <a:rPr lang="en-US" sz="4000"/>
              <a:t>125 years of impact</a:t>
            </a:r>
          </a:p>
        </p:txBody>
      </p:sp>
      <p:sp>
        <p:nvSpPr>
          <p:cNvPr id="3" name="Content Placeholder 2">
            <a:extLst>
              <a:ext uri="{FF2B5EF4-FFF2-40B4-BE49-F238E27FC236}">
                <a16:creationId xmlns:a16="http://schemas.microsoft.com/office/drawing/2014/main" id="{4A63F55C-D7D9-531A-D7FE-320F410E8B37}"/>
              </a:ext>
            </a:extLst>
          </p:cNvPr>
          <p:cNvSpPr>
            <a:spLocks noGrp="1"/>
          </p:cNvSpPr>
          <p:nvPr>
            <p:ph idx="1"/>
          </p:nvPr>
        </p:nvSpPr>
        <p:spPr>
          <a:xfrm>
            <a:off x="1961002" y="1581785"/>
            <a:ext cx="9859522" cy="4708846"/>
          </a:xfrm>
        </p:spPr>
        <p:txBody>
          <a:bodyPr>
            <a:normAutofit fontScale="92500" lnSpcReduction="10000"/>
          </a:bodyPr>
          <a:lstStyle/>
          <a:p>
            <a:pPr marL="0" indent="0">
              <a:buNone/>
            </a:pPr>
            <a:r>
              <a:rPr lang="en-US" sz="3900"/>
              <a:t>For </a:t>
            </a:r>
            <a:r>
              <a:rPr lang="en-US" sz="3900" b="1"/>
              <a:t>people</a:t>
            </a:r>
            <a:endParaRPr lang="en-US" sz="3900"/>
          </a:p>
          <a:p>
            <a:pPr marL="0" indent="0">
              <a:buNone/>
            </a:pPr>
            <a:r>
              <a:rPr lang="en-US" sz="2400"/>
              <a:t>	Creating positive impact for people’s lives</a:t>
            </a:r>
          </a:p>
          <a:p>
            <a:pPr marL="0" indent="0">
              <a:buNone/>
            </a:pPr>
            <a:endParaRPr lang="en-US" sz="2400"/>
          </a:p>
          <a:p>
            <a:pPr marL="0" indent="0">
              <a:buNone/>
            </a:pPr>
            <a:r>
              <a:rPr lang="en-US" sz="3900"/>
              <a:t>For </a:t>
            </a:r>
            <a:r>
              <a:rPr lang="en-US" sz="3900" b="1"/>
              <a:t>prosperity</a:t>
            </a:r>
            <a:endParaRPr lang="en-US" sz="3900"/>
          </a:p>
          <a:p>
            <a:pPr marL="0" indent="0">
              <a:buNone/>
            </a:pPr>
            <a:r>
              <a:rPr lang="en-US" sz="2400"/>
              <a:t>	Working with industry to grow the UK economy</a:t>
            </a:r>
          </a:p>
          <a:p>
            <a:pPr marL="0" indent="0">
              <a:buNone/>
            </a:pPr>
            <a:endParaRPr lang="en-US" sz="2400"/>
          </a:p>
          <a:p>
            <a:pPr marL="0" indent="0">
              <a:buNone/>
            </a:pPr>
            <a:r>
              <a:rPr lang="en-US" sz="3900"/>
              <a:t>For </a:t>
            </a:r>
            <a:r>
              <a:rPr lang="en-US" sz="3900" b="1"/>
              <a:t>planet</a:t>
            </a:r>
            <a:endParaRPr lang="en-US" sz="3900"/>
          </a:p>
          <a:p>
            <a:pPr marL="0" indent="0">
              <a:buNone/>
            </a:pPr>
            <a:r>
              <a:rPr lang="en-US" sz="2400"/>
              <a:t>	Using science to make changes for our changing planet</a:t>
            </a:r>
            <a:endParaRPr lang="en-US"/>
          </a:p>
        </p:txBody>
      </p:sp>
    </p:spTree>
    <p:extLst>
      <p:ext uri="{BB962C8B-B14F-4D97-AF65-F5344CB8AC3E}">
        <p14:creationId xmlns:p14="http://schemas.microsoft.com/office/powerpoint/2010/main" val="2160889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A3DD2-E1C3-1915-0B36-3468FF30FDF0}"/>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8140CA1-EBE7-2900-9D95-3227C03B3B62}"/>
              </a:ext>
            </a:extLst>
          </p:cNvPr>
          <p:cNvPicPr>
            <a:picLocks noGrp="1" noChangeAspect="1"/>
          </p:cNvPicPr>
          <p:nvPr>
            <p:ph idx="1"/>
          </p:nvPr>
        </p:nvPicPr>
        <p:blipFill>
          <a:blip r:embed="rId3"/>
          <a:srcRect l="13100"/>
          <a:stretch/>
        </p:blipFill>
        <p:spPr>
          <a:xfrm>
            <a:off x="8090744" y="247077"/>
            <a:ext cx="3844408" cy="3366341"/>
          </a:xfrm>
          <a:prstGeom prst="rect">
            <a:avLst/>
          </a:prstGeom>
        </p:spPr>
      </p:pic>
      <p:pic>
        <p:nvPicPr>
          <p:cNvPr id="3" name="Picture 2">
            <a:extLst>
              <a:ext uri="{FF2B5EF4-FFF2-40B4-BE49-F238E27FC236}">
                <a16:creationId xmlns:a16="http://schemas.microsoft.com/office/drawing/2014/main" id="{0C3C1D85-A68D-0320-BEBF-FA213B72A8E7}"/>
              </a:ext>
            </a:extLst>
          </p:cNvPr>
          <p:cNvPicPr>
            <a:picLocks noChangeAspect="1"/>
          </p:cNvPicPr>
          <p:nvPr/>
        </p:nvPicPr>
        <p:blipFill>
          <a:blip r:embed="rId4"/>
          <a:srcRect r="12639"/>
          <a:stretch/>
        </p:blipFill>
        <p:spPr>
          <a:xfrm>
            <a:off x="372675" y="247076"/>
            <a:ext cx="7119994" cy="3366342"/>
          </a:xfrm>
          <a:prstGeom prst="rect">
            <a:avLst/>
          </a:prstGeom>
        </p:spPr>
      </p:pic>
      <p:pic>
        <p:nvPicPr>
          <p:cNvPr id="2050" name="Picture 2" descr="High-spec mass spec – Physics World">
            <a:extLst>
              <a:ext uri="{FF2B5EF4-FFF2-40B4-BE49-F238E27FC236}">
                <a16:creationId xmlns:a16="http://schemas.microsoft.com/office/drawing/2014/main" id="{6322EC4C-90A6-1957-7C02-B5E1E23DF2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4023" y="3816298"/>
            <a:ext cx="3857298" cy="289297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935AA19-1355-1392-8120-28B3AF5FBF62}"/>
              </a:ext>
            </a:extLst>
          </p:cNvPr>
          <p:cNvPicPr>
            <a:picLocks noChangeAspect="1"/>
          </p:cNvPicPr>
          <p:nvPr/>
        </p:nvPicPr>
        <p:blipFill>
          <a:blip r:embed="rId6"/>
          <a:srcRect t="5783" b="16626"/>
          <a:stretch/>
        </p:blipFill>
        <p:spPr>
          <a:xfrm>
            <a:off x="383342" y="3816298"/>
            <a:ext cx="6628482" cy="2892973"/>
          </a:xfrm>
          <a:prstGeom prst="rect">
            <a:avLst/>
          </a:prstGeom>
        </p:spPr>
      </p:pic>
    </p:spTree>
    <p:extLst>
      <p:ext uri="{BB962C8B-B14F-4D97-AF65-F5344CB8AC3E}">
        <p14:creationId xmlns:p14="http://schemas.microsoft.com/office/powerpoint/2010/main" val="935972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7DA8D-23CA-434E-BB29-FC69F9ECB764}"/>
              </a:ext>
            </a:extLst>
          </p:cNvPr>
          <p:cNvSpPr>
            <a:spLocks noGrp="1"/>
          </p:cNvSpPr>
          <p:nvPr>
            <p:ph type="title"/>
          </p:nvPr>
        </p:nvSpPr>
        <p:spPr/>
        <p:txBody>
          <a:bodyPr/>
          <a:lstStyle/>
          <a:p>
            <a:endParaRPr lang="en-GB"/>
          </a:p>
        </p:txBody>
      </p:sp>
      <p:pic>
        <p:nvPicPr>
          <p:cNvPr id="1026" name="Picture 2" descr="International System of Units - Wikipedia">
            <a:extLst>
              <a:ext uri="{FF2B5EF4-FFF2-40B4-BE49-F238E27FC236}">
                <a16:creationId xmlns:a16="http://schemas.microsoft.com/office/drawing/2014/main" id="{A6C475A1-3751-4AFB-7A53-C904E091B1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876300"/>
            <a:ext cx="5105400" cy="510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BIPM 150">
            <a:extLst>
              <a:ext uri="{FF2B5EF4-FFF2-40B4-BE49-F238E27FC236}">
                <a16:creationId xmlns:a16="http://schemas.microsoft.com/office/drawing/2014/main" id="{8AE9AC6B-69A7-F863-954B-8BC2823F1C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0"/>
            <a:ext cx="48482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101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F8C76-054B-00C7-3C90-A5171DDBF5A4}"/>
              </a:ext>
            </a:extLst>
          </p:cNvPr>
          <p:cNvSpPr>
            <a:spLocks noGrp="1"/>
          </p:cNvSpPr>
          <p:nvPr>
            <p:ph type="title"/>
          </p:nvPr>
        </p:nvSpPr>
        <p:spPr/>
        <p:txBody>
          <a:bodyPr>
            <a:normAutofit fontScale="90000"/>
          </a:bodyPr>
          <a:lstStyle/>
          <a:p>
            <a:r>
              <a:rPr lang="en-GB"/>
              <a:t>Why is materials metrology important?</a:t>
            </a:r>
            <a:br>
              <a:rPr lang="en-GB"/>
            </a:br>
            <a:br>
              <a:rPr lang="en-GB"/>
            </a:br>
            <a:r>
              <a:rPr lang="en-GB" sz="4000"/>
              <a:t>Dr Andrew Pollard</a:t>
            </a:r>
            <a:endParaRPr lang="en-GB"/>
          </a:p>
        </p:txBody>
      </p:sp>
      <p:sp>
        <p:nvSpPr>
          <p:cNvPr id="3" name="Text Placeholder 2">
            <a:extLst>
              <a:ext uri="{FF2B5EF4-FFF2-40B4-BE49-F238E27FC236}">
                <a16:creationId xmlns:a16="http://schemas.microsoft.com/office/drawing/2014/main" id="{59959FDD-A1CF-713D-3E0E-677A956107EA}"/>
              </a:ext>
            </a:extLst>
          </p:cNvPr>
          <p:cNvSpPr>
            <a:spLocks noGrp="1"/>
          </p:cNvSpPr>
          <p:nvPr>
            <p:ph type="body" idx="1"/>
          </p:nvPr>
        </p:nvSpPr>
        <p:spPr/>
        <p:txBody>
          <a:bodyPr vert="horz" lIns="0" tIns="0" rIns="0" bIns="0" rtlCol="0" anchor="t">
            <a:normAutofit/>
          </a:bodyPr>
          <a:lstStyle/>
          <a:p>
            <a:r>
              <a:rPr lang="en-GB"/>
              <a:t>Principal Scientist in Advanced Materials, National Physical Laboratory</a:t>
            </a:r>
            <a:endParaRPr lang="en-US"/>
          </a:p>
        </p:txBody>
      </p:sp>
    </p:spTree>
    <p:extLst>
      <p:ext uri="{BB962C8B-B14F-4D97-AF65-F5344CB8AC3E}">
        <p14:creationId xmlns:p14="http://schemas.microsoft.com/office/powerpoint/2010/main" val="152258726"/>
      </p:ext>
    </p:extLst>
  </p:cSld>
  <p:clrMapOvr>
    <a:masterClrMapping/>
  </p:clrMapOvr>
</p:sld>
</file>

<file path=ppt/theme/theme1.xml><?xml version="1.0" encoding="utf-8"?>
<a:theme xmlns:a="http://schemas.openxmlformats.org/drawingml/2006/main" name="1_NPL Cover Slides ">
  <a:themeElements>
    <a:clrScheme name="NPL Colour Palette 2022">
      <a:dk1>
        <a:srgbClr val="000000"/>
      </a:dk1>
      <a:lt1>
        <a:srgbClr val="FFFFFF"/>
      </a:lt1>
      <a:dk2>
        <a:srgbClr val="002F6C"/>
      </a:dk2>
      <a:lt2>
        <a:srgbClr val="00A3E6"/>
      </a:lt2>
      <a:accent1>
        <a:srgbClr val="0079CC"/>
      </a:accent1>
      <a:accent2>
        <a:srgbClr val="97D700"/>
      </a:accent2>
      <a:accent3>
        <a:srgbClr val="FFCD00"/>
      </a:accent3>
      <a:accent4>
        <a:srgbClr val="E97D2B"/>
      </a:accent4>
      <a:accent5>
        <a:srgbClr val="DE1B76"/>
      </a:accent5>
      <a:accent6>
        <a:srgbClr val="A554C3"/>
      </a:accent6>
      <a:hlink>
        <a:srgbClr val="00A3E6"/>
      </a:hlink>
      <a:folHlink>
        <a:srgbClr val="0079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PL Master PPT Template 2025_02_10" id="{AC0053ED-6B31-3B49-901F-09C2CC097D19}" vid="{1C3B96DB-6AF4-3B42-8CB1-25728B0F958B}"/>
    </a:ext>
  </a:extLst>
</a:theme>
</file>

<file path=ppt/theme/theme2.xml><?xml version="1.0" encoding="utf-8"?>
<a:theme xmlns:a="http://schemas.openxmlformats.org/drawingml/2006/main" name="2_NPL Dark Slides Templates">
  <a:themeElements>
    <a:clrScheme name="NPL Colour Palette 2022">
      <a:dk1>
        <a:srgbClr val="000000"/>
      </a:dk1>
      <a:lt1>
        <a:srgbClr val="FFFFFF"/>
      </a:lt1>
      <a:dk2>
        <a:srgbClr val="002F6C"/>
      </a:dk2>
      <a:lt2>
        <a:srgbClr val="00A3E6"/>
      </a:lt2>
      <a:accent1>
        <a:srgbClr val="0079CC"/>
      </a:accent1>
      <a:accent2>
        <a:srgbClr val="97D700"/>
      </a:accent2>
      <a:accent3>
        <a:srgbClr val="FFCD00"/>
      </a:accent3>
      <a:accent4>
        <a:srgbClr val="E97D2B"/>
      </a:accent4>
      <a:accent5>
        <a:srgbClr val="DE1B76"/>
      </a:accent5>
      <a:accent6>
        <a:srgbClr val="A554C3"/>
      </a:accent6>
      <a:hlink>
        <a:srgbClr val="00A3E6"/>
      </a:hlink>
      <a:folHlink>
        <a:srgbClr val="0079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PL Master PPT Template 2025_02_10" id="{AC0053ED-6B31-3B49-901F-09C2CC097D19}" vid="{BC39015B-3E7E-F44A-896B-46C855C74BC8}"/>
    </a:ext>
  </a:extLst>
</a:theme>
</file>

<file path=ppt/theme/theme3.xml><?xml version="1.0" encoding="utf-8"?>
<a:theme xmlns:a="http://schemas.openxmlformats.org/drawingml/2006/main" name="3_NPL Light Slides Templates">
  <a:themeElements>
    <a:clrScheme name="NPL Colour Palette 2022">
      <a:dk1>
        <a:srgbClr val="000000"/>
      </a:dk1>
      <a:lt1>
        <a:srgbClr val="FFFFFF"/>
      </a:lt1>
      <a:dk2>
        <a:srgbClr val="002F6C"/>
      </a:dk2>
      <a:lt2>
        <a:srgbClr val="00A3E6"/>
      </a:lt2>
      <a:accent1>
        <a:srgbClr val="0079CC"/>
      </a:accent1>
      <a:accent2>
        <a:srgbClr val="97D700"/>
      </a:accent2>
      <a:accent3>
        <a:srgbClr val="FFCD00"/>
      </a:accent3>
      <a:accent4>
        <a:srgbClr val="E97D2B"/>
      </a:accent4>
      <a:accent5>
        <a:srgbClr val="DE1B76"/>
      </a:accent5>
      <a:accent6>
        <a:srgbClr val="A554C3"/>
      </a:accent6>
      <a:hlink>
        <a:srgbClr val="00A3E6"/>
      </a:hlink>
      <a:folHlink>
        <a:srgbClr val="0079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PL Master PPT Template 2025_02_10" id="{AC0053ED-6B31-3B49-901F-09C2CC097D19}" vid="{5D993C12-B07C-754A-AC6C-580F57D75260}"/>
    </a:ext>
  </a:extLst>
</a:theme>
</file>

<file path=ppt/theme/theme4.xml><?xml version="1.0" encoding="utf-8"?>
<a:theme xmlns:a="http://schemas.openxmlformats.org/drawingml/2006/main" name="4_NPL Back Cover Slide Options">
  <a:themeElements>
    <a:clrScheme name="NPL Colour Palette 2022">
      <a:dk1>
        <a:srgbClr val="000000"/>
      </a:dk1>
      <a:lt1>
        <a:srgbClr val="FFFFFF"/>
      </a:lt1>
      <a:dk2>
        <a:srgbClr val="002F6C"/>
      </a:dk2>
      <a:lt2>
        <a:srgbClr val="00A3E6"/>
      </a:lt2>
      <a:accent1>
        <a:srgbClr val="0079CC"/>
      </a:accent1>
      <a:accent2>
        <a:srgbClr val="97D700"/>
      </a:accent2>
      <a:accent3>
        <a:srgbClr val="FFCD00"/>
      </a:accent3>
      <a:accent4>
        <a:srgbClr val="E97D2B"/>
      </a:accent4>
      <a:accent5>
        <a:srgbClr val="DE1B76"/>
      </a:accent5>
      <a:accent6>
        <a:srgbClr val="A554C3"/>
      </a:accent6>
      <a:hlink>
        <a:srgbClr val="00A3E6"/>
      </a:hlink>
      <a:folHlink>
        <a:srgbClr val="0079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PL Master PPT Template 2025_02_10" id="{AC0053ED-6B31-3B49-901F-09C2CC097D19}" vid="{E4E8BED2-C032-4E4A-B03A-081902AF1522}"/>
    </a:ext>
  </a:extLst>
</a:theme>
</file>

<file path=ppt/theme/theme5.xml><?xml version="1.0" encoding="utf-8"?>
<a:theme xmlns:a="http://schemas.openxmlformats.org/drawingml/2006/main" name="3_NPL125 Dark Slides Templates">
  <a:themeElements>
    <a:clrScheme name="NPL Colour Palette 2022">
      <a:dk1>
        <a:srgbClr val="000000"/>
      </a:dk1>
      <a:lt1>
        <a:srgbClr val="FFFFFF"/>
      </a:lt1>
      <a:dk2>
        <a:srgbClr val="002F6C"/>
      </a:dk2>
      <a:lt2>
        <a:srgbClr val="00A3E6"/>
      </a:lt2>
      <a:accent1>
        <a:srgbClr val="0079CC"/>
      </a:accent1>
      <a:accent2>
        <a:srgbClr val="97D700"/>
      </a:accent2>
      <a:accent3>
        <a:srgbClr val="FFCD00"/>
      </a:accent3>
      <a:accent4>
        <a:srgbClr val="E97D2B"/>
      </a:accent4>
      <a:accent5>
        <a:srgbClr val="DE1B76"/>
      </a:accent5>
      <a:accent6>
        <a:srgbClr val="A554C3"/>
      </a:accent6>
      <a:hlink>
        <a:srgbClr val="00A3E6"/>
      </a:hlink>
      <a:folHlink>
        <a:srgbClr val="0079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E644950A-EA26-4A4F-9022-8E80623CBB83}" vid="{D5B3DBAE-3E00-9B4E-B55A-9F33EF52F7E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776C77F7483C44A14F941AD9CEAFE6" ma:contentTypeVersion="19" ma:contentTypeDescription="Create a new document." ma:contentTypeScope="" ma:versionID="5fdfaac3a8d6c39378b46f9134dd00a2">
  <xsd:schema xmlns:xsd="http://www.w3.org/2001/XMLSchema" xmlns:xs="http://www.w3.org/2001/XMLSchema" xmlns:p="http://schemas.microsoft.com/office/2006/metadata/properties" xmlns:ns2="2f29cbf6-c945-46d7-ad75-f170de943207" xmlns:ns3="8b495670-cf1a-4e7b-8d28-13f52e3a6928" targetNamespace="http://schemas.microsoft.com/office/2006/metadata/properties" ma:root="true" ma:fieldsID="fb8af3bbc2a2f5eb2b052cec4247c531" ns2:_="" ns3:_="">
    <xsd:import namespace="2f29cbf6-c945-46d7-ad75-f170de943207"/>
    <xsd:import namespace="8b495670-cf1a-4e7b-8d28-13f52e3a6928"/>
    <xsd:element name="properties">
      <xsd:complexType>
        <xsd:sequence>
          <xsd:element name="documentManagement">
            <xsd:complexType>
              <xsd:all>
                <xsd:element ref="ns2:MediaServiceMetadata" minOccurs="0"/>
                <xsd:element ref="ns2:MediaServiceFastMetadata" minOccurs="0"/>
                <xsd:element ref="ns2:MediaServiceEventHashCode" minOccurs="0"/>
                <xsd:element ref="ns2:MediaServiceGenerationTime" minOccurs="0"/>
                <xsd:element ref="ns3:SharedWithUsers" minOccurs="0"/>
                <xsd:element ref="ns3:SharedWithDetails" minOccurs="0"/>
                <xsd:element ref="ns2:MediaServiceDateTaken" minOccurs="0"/>
                <xsd:element ref="ns2:MediaServiceAutoTags" minOccurs="0"/>
                <xsd:element ref="ns2:MediaServiceOCR" minOccurs="0"/>
                <xsd:element ref="ns2:MediaServiceLocation" minOccurs="0"/>
                <xsd:element ref="ns2:MediaServiceAutoKeyPoints" minOccurs="0"/>
                <xsd:element ref="ns2:MediaServiceKeyPoints" minOccurs="0"/>
                <xsd:element ref="ns2:Dat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29cbf6-c945-46d7-ad75-f170de9432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Date" ma:index="20" nillable="true" ma:displayName="Date" ma:format="DateOnly" ma:internalName="Date">
      <xsd:simpleType>
        <xsd:restriction base="dms:DateTime"/>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82bccc2-81de-48e5-8e7d-e3401e24a5f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b495670-cf1a-4e7b-8d28-13f52e3a692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a157b87f-bdb2-45c2-b083-b1d93da09a77}" ma:internalName="TaxCatchAll" ma:showField="CatchAllData" ma:web="8b495670-cf1a-4e7b-8d28-13f52e3a69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f29cbf6-c945-46d7-ad75-f170de943207">
      <Terms xmlns="http://schemas.microsoft.com/office/infopath/2007/PartnerControls"/>
    </lcf76f155ced4ddcb4097134ff3c332f>
    <TaxCatchAll xmlns="8b495670-cf1a-4e7b-8d28-13f52e3a6928" xsi:nil="true"/>
    <Date xmlns="2f29cbf6-c945-46d7-ad75-f170de943207" xsi:nil="true"/>
  </documentManagement>
</p:properties>
</file>

<file path=customXml/itemProps1.xml><?xml version="1.0" encoding="utf-8"?>
<ds:datastoreItem xmlns:ds="http://schemas.openxmlformats.org/officeDocument/2006/customXml" ds:itemID="{92C4D5D0-1F3A-40BD-B98A-A66565A47316}">
  <ds:schemaRefs>
    <ds:schemaRef ds:uri="2f29cbf6-c945-46d7-ad75-f170de943207"/>
    <ds:schemaRef ds:uri="8b495670-cf1a-4e7b-8d28-13f52e3a692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5116EC75-A945-450E-BAB6-D6403624B601}">
  <ds:schemaRefs>
    <ds:schemaRef ds:uri="http://schemas.microsoft.com/sharepoint/v3/contenttype/forms"/>
  </ds:schemaRefs>
</ds:datastoreItem>
</file>

<file path=customXml/itemProps3.xml><?xml version="1.0" encoding="utf-8"?>
<ds:datastoreItem xmlns:ds="http://schemas.openxmlformats.org/officeDocument/2006/customXml" ds:itemID="{FEFC3724-50C8-4629-88B6-2BED6BDE596A}">
  <ds:schemaRefs>
    <ds:schemaRef ds:uri="2f29cbf6-c945-46d7-ad75-f170de943207"/>
    <ds:schemaRef ds:uri="8b495670-cf1a-4e7b-8d28-13f52e3a692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NPL Master PPT Template 2025_02_10 (1)</Template>
  <TotalTime>0</TotalTime>
  <Words>1909</Words>
  <Application>Microsoft Office PowerPoint</Application>
  <PresentationFormat>Widescreen</PresentationFormat>
  <Paragraphs>230</Paragraphs>
  <Slides>25</Slides>
  <Notes>18</Notes>
  <HiddenSlides>2</HiddenSlides>
  <MMClips>0</MMClips>
  <ScaleCrop>false</ScaleCrop>
  <HeadingPairs>
    <vt:vector size="4" baseType="variant">
      <vt:variant>
        <vt:lpstr>Theme</vt:lpstr>
      </vt:variant>
      <vt:variant>
        <vt:i4>7</vt:i4>
      </vt:variant>
      <vt:variant>
        <vt:lpstr>Slide Titles</vt:lpstr>
      </vt:variant>
      <vt:variant>
        <vt:i4>25</vt:i4>
      </vt:variant>
    </vt:vector>
  </HeadingPairs>
  <TitlesOfParts>
    <vt:vector size="32" baseType="lpstr">
      <vt:lpstr>1_NPL Cover Slides </vt:lpstr>
      <vt:lpstr>2_NPL Dark Slides Templates</vt:lpstr>
      <vt:lpstr>3_NPL Light Slides Templates</vt:lpstr>
      <vt:lpstr>4_NPL Back Cover Slide Options</vt:lpstr>
      <vt:lpstr>3_NPL125 Dark Slides Templates</vt:lpstr>
      <vt:lpstr>Office Theme</vt:lpstr>
      <vt:lpstr>1_Office Theme</vt:lpstr>
      <vt:lpstr>PowerPoint Presentation</vt:lpstr>
      <vt:lpstr>PowerPoint Presentation</vt:lpstr>
      <vt:lpstr>PowerPoint Presentation</vt:lpstr>
      <vt:lpstr>PowerPoint Presentation</vt:lpstr>
      <vt:lpstr>PowerPoint Presentation</vt:lpstr>
      <vt:lpstr>125 years of impact</vt:lpstr>
      <vt:lpstr>PowerPoint Presentation</vt:lpstr>
      <vt:lpstr>PowerPoint Presentation</vt:lpstr>
      <vt:lpstr>Why is materials metrology important?  Dr Andrew Pollard</vt:lpstr>
      <vt:lpstr>Why are materials important?</vt:lpstr>
      <vt:lpstr>Past: Nobel Prize to industry need</vt:lpstr>
      <vt:lpstr>Present: Applying Metrology</vt:lpstr>
      <vt:lpstr>Future: Quality Control at Scale</vt:lpstr>
      <vt:lpstr>    Radiotherapy: Shaping Patient Dose Accuracy</vt:lpstr>
      <vt:lpstr>PowerPoint Presentation</vt:lpstr>
      <vt:lpstr>Why radiation dose accuracy matters?</vt:lpstr>
      <vt:lpstr>Radiotherapy: high-energy X-rays vs protons </vt:lpstr>
      <vt:lpstr>PowerPoint Presentation</vt:lpstr>
      <vt:lpstr>PowerPoint Presentation</vt:lpstr>
      <vt:lpstr>Professor Josephine Bunch </vt:lpstr>
      <vt:lpstr>PowerPoint Presentation</vt:lpstr>
      <vt:lpstr>PowerPoint Presentation</vt:lpstr>
      <vt:lpstr>PowerPoint Presentation</vt:lpstr>
      <vt:lpstr>Q&amp;A</vt:lpstr>
      <vt:lpstr>PowerPoint Presentation</vt:lpstr>
    </vt:vector>
  </TitlesOfParts>
  <Company>National Physical Laboratory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Shelley Sharma</dc:creator>
  <cp:lastModifiedBy>Shelley Sharma</cp:lastModifiedBy>
  <cp:revision>5</cp:revision>
  <dcterms:created xsi:type="dcterms:W3CDTF">2025-03-19T20:17:40Z</dcterms:created>
  <dcterms:modified xsi:type="dcterms:W3CDTF">2025-05-20T11:45:30Z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df4b5af-ab42-45d5-91e7-45583bed1b2a_Enabled">
    <vt:lpwstr>true</vt:lpwstr>
  </property>
  <property fmtid="{D5CDD505-2E9C-101B-9397-08002B2CF9AE}" pid="3" name="MSIP_Label_9df4b5af-ab42-45d5-91e7-45583bed1b2a_SetDate">
    <vt:lpwstr>2022-07-08T15:51:14Z</vt:lpwstr>
  </property>
  <property fmtid="{D5CDD505-2E9C-101B-9397-08002B2CF9AE}" pid="4" name="MSIP_Label_9df4b5af-ab42-45d5-91e7-45583bed1b2a_Method">
    <vt:lpwstr>Standard</vt:lpwstr>
  </property>
  <property fmtid="{D5CDD505-2E9C-101B-9397-08002B2CF9AE}" pid="5" name="MSIP_Label_9df4b5af-ab42-45d5-91e7-45583bed1b2a_Name">
    <vt:lpwstr>9df4b5af-ab42-45d5-91e7-45583bed1b2a</vt:lpwstr>
  </property>
  <property fmtid="{D5CDD505-2E9C-101B-9397-08002B2CF9AE}" pid="6" name="MSIP_Label_9df4b5af-ab42-45d5-91e7-45583bed1b2a_SiteId">
    <vt:lpwstr>601e5460-b1bf-49c0-bd2d-e76ffc186a8d</vt:lpwstr>
  </property>
  <property fmtid="{D5CDD505-2E9C-101B-9397-08002B2CF9AE}" pid="7" name="MSIP_Label_9df4b5af-ab42-45d5-91e7-45583bed1b2a_ActionId">
    <vt:lpwstr>8baf69fb-c659-4a8e-a2d1-12a52ea15823</vt:lpwstr>
  </property>
  <property fmtid="{D5CDD505-2E9C-101B-9397-08002B2CF9AE}" pid="8" name="MSIP_Label_9df4b5af-ab42-45d5-91e7-45583bed1b2a_ContentBits">
    <vt:lpwstr>0</vt:lpwstr>
  </property>
  <property fmtid="{D5CDD505-2E9C-101B-9397-08002B2CF9AE}" pid="9" name="ContentTypeId">
    <vt:lpwstr>0x010100EE776C77F7483C44A14F941AD9CEAFE6</vt:lpwstr>
  </property>
  <property fmtid="{D5CDD505-2E9C-101B-9397-08002B2CF9AE}" pid="10" name="MediaServiceImageTags">
    <vt:lpwstr/>
  </property>
</Properties>
</file>