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60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C18E55-F093-4342-B922-00BA15A71225}" v="1" dt="2025-06-16T13:57:27.7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1" autoAdjust="0"/>
    <p:restoredTop sz="72739" autoAdjust="0"/>
  </p:normalViewPr>
  <p:slideViewPr>
    <p:cSldViewPr snapToGrid="0">
      <p:cViewPr varScale="1">
        <p:scale>
          <a:sx n="92" d="100"/>
          <a:sy n="92" d="100"/>
        </p:scale>
        <p:origin x="11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Jones (CIPA - External Affairs Officer)" userId="d1f0467e-948e-4bd8-9eb7-ed25519f7f16" providerId="ADAL" clId="{5C5EF38F-CC5B-4FD8-8FAD-51973CC8E7A4}"/>
    <pc:docChg chg="undo custSel addSld delSld modSld">
      <pc:chgData name="Emily Jones (CIPA - External Affairs Officer)" userId="d1f0467e-948e-4bd8-9eb7-ed25519f7f16" providerId="ADAL" clId="{5C5EF38F-CC5B-4FD8-8FAD-51973CC8E7A4}" dt="2024-06-05T14:58:36.806" v="2" actId="47"/>
      <pc:docMkLst>
        <pc:docMk/>
      </pc:docMkLst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1252517748" sldId="257"/>
        </pc:sldMkLst>
      </pc:sldChg>
      <pc:sldChg chg="add del">
        <pc:chgData name="Emily Jones (CIPA - External Affairs Officer)" userId="d1f0467e-948e-4bd8-9eb7-ed25519f7f16" providerId="ADAL" clId="{5C5EF38F-CC5B-4FD8-8FAD-51973CC8E7A4}" dt="2024-06-05T14:58:36.806" v="2" actId="47"/>
        <pc:sldMkLst>
          <pc:docMk/>
          <pc:sldMk cId="4094802100" sldId="257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2605922206" sldId="259"/>
        </pc:sldMkLst>
      </pc:sldChg>
      <pc:sldChg chg="add del">
        <pc:chgData name="Emily Jones (CIPA - External Affairs Officer)" userId="d1f0467e-948e-4bd8-9eb7-ed25519f7f16" providerId="ADAL" clId="{5C5EF38F-CC5B-4FD8-8FAD-51973CC8E7A4}" dt="2024-06-05T14:58:36.806" v="2" actId="47"/>
        <pc:sldMkLst>
          <pc:docMk/>
          <pc:sldMk cId="2736312125" sldId="259"/>
        </pc:sldMkLst>
      </pc:sldChg>
      <pc:sldChg chg="add del">
        <pc:chgData name="Emily Jones (CIPA - External Affairs Officer)" userId="d1f0467e-948e-4bd8-9eb7-ed25519f7f16" providerId="ADAL" clId="{5C5EF38F-CC5B-4FD8-8FAD-51973CC8E7A4}" dt="2024-06-05T14:58:36.806" v="2" actId="47"/>
        <pc:sldMkLst>
          <pc:docMk/>
          <pc:sldMk cId="427045441" sldId="260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1458201710" sldId="279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3932702715" sldId="827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1404158351" sldId="828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260205498" sldId="839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3580941102" sldId="840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972835893" sldId="841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3622338651" sldId="842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1787279266" sldId="843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305619364" sldId="844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768768194" sldId="845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270344056" sldId="926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1084312685" sldId="927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3315838857" sldId="928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3620049962" sldId="929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2194450839" sldId="930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3294919775" sldId="931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983897643" sldId="932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3107389922" sldId="933"/>
        </pc:sldMkLst>
      </pc:sldChg>
      <pc:sldChg chg="del">
        <pc:chgData name="Emily Jones (CIPA - External Affairs Officer)" userId="d1f0467e-948e-4bd8-9eb7-ed25519f7f16" providerId="ADAL" clId="{5C5EF38F-CC5B-4FD8-8FAD-51973CC8E7A4}" dt="2024-06-05T14:58:33.275" v="1"/>
        <pc:sldMkLst>
          <pc:docMk/>
          <pc:sldMk cId="3827603493" sldId="934"/>
        </pc:sldMkLst>
      </pc:sldChg>
    </pc:docChg>
  </pc:docChgLst>
  <pc:docChgLst>
    <pc:chgData name="Emily Jones (CIPA - External Affairs Officer)" userId="d1f0467e-948e-4bd8-9eb7-ed25519f7f16" providerId="ADAL" clId="{E7C18E55-F093-4342-B922-00BA15A71225}"/>
    <pc:docChg chg="custSel delSld modSld">
      <pc:chgData name="Emily Jones (CIPA - External Affairs Officer)" userId="d1f0467e-948e-4bd8-9eb7-ed25519f7f16" providerId="ADAL" clId="{E7C18E55-F093-4342-B922-00BA15A71225}" dt="2025-06-16T13:57:29.706" v="7" actId="962"/>
      <pc:docMkLst>
        <pc:docMk/>
      </pc:docMkLst>
      <pc:sldChg chg="del">
        <pc:chgData name="Emily Jones (CIPA - External Affairs Officer)" userId="d1f0467e-948e-4bd8-9eb7-ed25519f7f16" providerId="ADAL" clId="{E7C18E55-F093-4342-B922-00BA15A71225}" dt="2025-06-16T13:56:36.532" v="0" actId="2696"/>
        <pc:sldMkLst>
          <pc:docMk/>
          <pc:sldMk cId="2825138353" sldId="256"/>
        </pc:sldMkLst>
      </pc:sldChg>
      <pc:sldChg chg="del">
        <pc:chgData name="Emily Jones (CIPA - External Affairs Officer)" userId="d1f0467e-948e-4bd8-9eb7-ed25519f7f16" providerId="ADAL" clId="{E7C18E55-F093-4342-B922-00BA15A71225}" dt="2025-06-16T13:56:39.945" v="1" actId="2696"/>
        <pc:sldMkLst>
          <pc:docMk/>
          <pc:sldMk cId="4094802100" sldId="257"/>
        </pc:sldMkLst>
      </pc:sldChg>
      <pc:sldChg chg="del">
        <pc:chgData name="Emily Jones (CIPA - External Affairs Officer)" userId="d1f0467e-948e-4bd8-9eb7-ed25519f7f16" providerId="ADAL" clId="{E7C18E55-F093-4342-B922-00BA15A71225}" dt="2025-06-16T13:56:42.591" v="2" actId="2696"/>
        <pc:sldMkLst>
          <pc:docMk/>
          <pc:sldMk cId="2736312125" sldId="259"/>
        </pc:sldMkLst>
      </pc:sldChg>
      <pc:sldChg chg="addSp delSp modSp mod">
        <pc:chgData name="Emily Jones (CIPA - External Affairs Officer)" userId="d1f0467e-948e-4bd8-9eb7-ed25519f7f16" providerId="ADAL" clId="{E7C18E55-F093-4342-B922-00BA15A71225}" dt="2025-06-16T13:57:29.706" v="7" actId="962"/>
        <pc:sldMkLst>
          <pc:docMk/>
          <pc:sldMk cId="427045441" sldId="260"/>
        </pc:sldMkLst>
        <pc:spChg chg="del">
          <ac:chgData name="Emily Jones (CIPA - External Affairs Officer)" userId="d1f0467e-948e-4bd8-9eb7-ed25519f7f16" providerId="ADAL" clId="{E7C18E55-F093-4342-B922-00BA15A71225}" dt="2025-06-16T13:56:45.804" v="3" actId="478"/>
          <ac:spMkLst>
            <pc:docMk/>
            <pc:sldMk cId="427045441" sldId="260"/>
            <ac:spMk id="2" creationId="{00000000-0000-0000-0000-000000000000}"/>
          </ac:spMkLst>
        </pc:spChg>
        <pc:spChg chg="del mod">
          <ac:chgData name="Emily Jones (CIPA - External Affairs Officer)" userId="d1f0467e-948e-4bd8-9eb7-ed25519f7f16" providerId="ADAL" clId="{E7C18E55-F093-4342-B922-00BA15A71225}" dt="2025-06-16T13:57:27.712" v="5" actId="931"/>
          <ac:spMkLst>
            <pc:docMk/>
            <pc:sldMk cId="427045441" sldId="260"/>
            <ac:spMk id="3" creationId="{00000000-0000-0000-0000-000000000000}"/>
          </ac:spMkLst>
        </pc:spChg>
        <pc:picChg chg="add mod">
          <ac:chgData name="Emily Jones (CIPA - External Affairs Officer)" userId="d1f0467e-948e-4bd8-9eb7-ed25519f7f16" providerId="ADAL" clId="{E7C18E55-F093-4342-B922-00BA15A71225}" dt="2025-06-16T13:57:29.706" v="7" actId="962"/>
          <ac:picMkLst>
            <pc:docMk/>
            <pc:sldMk cId="427045441" sldId="260"/>
            <ac:picMk id="5" creationId="{3DE04BD4-13C8-9CBD-2E28-3FA7DF6A4FB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D341C-7852-45A7-B200-9B6B7EE10FA3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14843-02B0-4F70-8AFD-22B3E07B1D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67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14843-02B0-4F70-8AFD-22B3E07B1D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74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41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87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9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536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11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463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04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1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07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250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95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0DDA9-2AF5-494D-87EF-FC33685AE86A}" type="datetimeFigureOut">
              <a:rPr lang="en-GB" smtClean="0"/>
              <a:t>16/06/2025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A7E7C-5004-486C-B103-0ABFB87204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83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aph of different colored columns&#10;&#10;AI-generated content may be incorrect.">
            <a:extLst>
              <a:ext uri="{FF2B5EF4-FFF2-40B4-BE49-F238E27FC236}">
                <a16:creationId xmlns:a16="http://schemas.microsoft.com/office/drawing/2014/main" id="{3DE04BD4-13C8-9CBD-2E28-3FA7DF6A4F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360" y="1008063"/>
            <a:ext cx="7895280" cy="5168900"/>
          </a:xfrm>
        </p:spPr>
      </p:pic>
    </p:spTree>
    <p:extLst>
      <p:ext uri="{BB962C8B-B14F-4D97-AF65-F5344CB8AC3E}">
        <p14:creationId xmlns:p14="http://schemas.microsoft.com/office/powerpoint/2010/main" val="42704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9367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E13B2DAA4BB8489BE681496A57868A" ma:contentTypeVersion="15" ma:contentTypeDescription="Create a new document." ma:contentTypeScope="" ma:versionID="33d2bad8b38de5597b6d000aad2a7b60">
  <xsd:schema xmlns:xsd="http://www.w3.org/2001/XMLSchema" xmlns:xs="http://www.w3.org/2001/XMLSchema" xmlns:p="http://schemas.microsoft.com/office/2006/metadata/properties" xmlns:ns2="951e0426-0744-4bf8-9394-4e58ba4d9371" xmlns:ns3="7f322726-17e9-4f90-b683-b46f2d1a2740" targetNamespace="http://schemas.microsoft.com/office/2006/metadata/properties" ma:root="true" ma:fieldsID="03744a80476f13e1e55778ac1adc1b00" ns2:_="" ns3:_="">
    <xsd:import namespace="951e0426-0744-4bf8-9394-4e58ba4d9371"/>
    <xsd:import namespace="7f322726-17e9-4f90-b683-b46f2d1a27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1e0426-0744-4bf8-9394-4e58ba4d93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4d3d648c-6a87-4b34-80a9-72a1239469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322726-17e9-4f90-b683-b46f2d1a2740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61f473b-e5f4-4627-ad63-d94a68658509}" ma:internalName="TaxCatchAll" ma:showField="CatchAllData" ma:web="7f322726-17e9-4f90-b683-b46f2d1a27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51e0426-0744-4bf8-9394-4e58ba4d9371">
      <Terms xmlns="http://schemas.microsoft.com/office/infopath/2007/PartnerControls"/>
    </lcf76f155ced4ddcb4097134ff3c332f>
    <TaxCatchAll xmlns="7f322726-17e9-4f90-b683-b46f2d1a2740" xsi:nil="true"/>
  </documentManagement>
</p:properties>
</file>

<file path=customXml/itemProps1.xml><?xml version="1.0" encoding="utf-8"?>
<ds:datastoreItem xmlns:ds="http://schemas.openxmlformats.org/officeDocument/2006/customXml" ds:itemID="{C7556535-533E-41C4-9F5B-BFA7CA77EA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C6BD0B-988C-4420-B428-6A812A7271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1e0426-0744-4bf8-9394-4e58ba4d9371"/>
    <ds:schemaRef ds:uri="7f322726-17e9-4f90-b683-b46f2d1a27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7CD9B2-94AD-4A27-88A8-F2EDECB5727D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7536b885-b40c-4732-9a94-ced92b50cd00"/>
    <ds:schemaRef ds:uri="b4a0bd98-1ec4-408c-bcd0-ed11ec0931fc"/>
    <ds:schemaRef ds:uri="http://purl.org/dc/terms/"/>
    <ds:schemaRef ds:uri="951e0426-0744-4bf8-9394-4e58ba4d9371"/>
    <ds:schemaRef ds:uri="7f322726-17e9-4f90-b683-b46f2d1a274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</Words>
  <Application>Microsoft Office PowerPoint</Application>
  <PresentationFormat>Widescreen</PresentationFormat>
  <Paragraphs>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Lampert</dc:creator>
  <cp:lastModifiedBy>Emily Jones (CIPA - External Affairs Officer)</cp:lastModifiedBy>
  <cp:revision>12</cp:revision>
  <dcterms:created xsi:type="dcterms:W3CDTF">2021-05-21T15:55:26Z</dcterms:created>
  <dcterms:modified xsi:type="dcterms:W3CDTF">2025-06-16T13:57:36Z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0x0101005CE13B2DAA4BB8489BE681496A57868A</vt:lpwstr>
  </property>
  <property fmtid="{D5CDD505-2E9C-101B-9397-08002B2CF9AE}" pid="3" name="MediaServiceImageTags">
    <vt:lpwstr/>
  </property>
</Properties>
</file>