
<file path=[Content_Types].xml><?xml version="1.0" encoding="utf-8"?>
<Types xmlns="http://schemas.openxmlformats.org/package/2006/content-types">
  <Default Extension="bin" ContentType="image/pn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20.xml" ContentType="application/vnd.openxmlformats-officedocument.presentationml.slideLayout+xml"/>
  <Override PartName="/ppt/slideLayouts/slideLayout6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0.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diagrams/quickStyle1.xml" ContentType="application/vnd.openxmlformats-officedocument.drawingml.diagramStyle+xml"/>
  <Override PartName="/ppt/diagrams/drawing1.xml" ContentType="application/vnd.ms-office.drawingml.diagramDrawing+xml"/>
  <Override PartName="/ppt/diagrams/layout1.xml" ContentType="application/vnd.openxmlformats-officedocument.drawingml.diagram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colors1.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tags/tag2.xml" ContentType="application/vnd.openxmlformats-officedocument.presentationml.tags+xml"/>
  <Override PartName="/ppt/tags/tag1.xml" ContentType="application/vnd.openxmlformats-officedocument.presentationml.tags+xml"/>
  <Override PartName="/customXml/itemProps32.xml" ContentType="application/vnd.openxmlformats-officedocument.customXmlProperties+xml"/>
  <Override PartName="/customXml/itemProps31.xml" ContentType="application/vnd.openxmlformats-officedocument.customXmlProperties+xml"/>
  <Override PartName="/customXml/itemProps30.xml" ContentType="application/vnd.openxmlformats-officedocument.customXmlProperties+xml"/>
  <Override PartName="/customXml/itemProps29.xml" ContentType="application/vnd.openxmlformats-officedocument.customXmlProperties+xml"/>
  <Override PartName="/customXml/itemProps28.xml" ContentType="application/vnd.openxmlformats-officedocument.customXmlProperties+xml"/>
  <Override PartName="/customXml/itemProps27.xml" ContentType="application/vnd.openxmlformats-officedocument.customXmlProperties+xml"/>
  <Override PartName="/customXml/itemProps26.xml" ContentType="application/vnd.openxmlformats-officedocument.customXmlProperties+xml"/>
  <Override PartName="/customXml/itemProps25.xml" ContentType="application/vnd.openxmlformats-officedocument.customXmlProperties+xml"/>
  <Override PartName="/customXml/itemProps24.xml" ContentType="application/vnd.openxmlformats-officedocument.customXmlProperties+xml"/>
  <Override PartName="/customXml/itemProps23.xml" ContentType="application/vnd.openxmlformats-officedocument.customXmlProperties+xml"/>
  <Override PartName="/customXml/itemProps22.xml" ContentType="application/vnd.openxmlformats-officedocument.customXmlProperties+xml"/>
  <Override PartName="/customXml/itemProps21.xml" ContentType="application/vnd.openxmlformats-officedocument.customXmlProperties+xml"/>
  <Override PartName="/customXml/itemProps20.xml" ContentType="application/vnd.openxmlformats-officedocument.customXmlProperties+xml"/>
  <Override PartName="/customXml/itemProps19.xml" ContentType="application/vnd.openxmlformats-officedocument.customXmlProperties+xml"/>
  <Override PartName="/customXml/itemProps18.xml" ContentType="application/vnd.openxmlformats-officedocument.customXmlProperties+xml"/>
  <Override PartName="/customXml/itemProps17.xml" ContentType="application/vnd.openxmlformats-officedocument.customXmlProperties+xml"/>
  <Override PartName="/customXml/itemProps16.xml" ContentType="application/vnd.openxmlformats-officedocument.customXmlProperties+xml"/>
  <Override PartName="/customXml/itemProps15.xml" ContentType="application/vnd.openxmlformats-officedocument.customXmlProperties+xml"/>
  <Override PartName="/customXml/itemProps14.xml" ContentType="application/vnd.openxmlformats-officedocument.customXmlProperties+xml"/>
  <Override PartName="/customXml/itemProps13.xml" ContentType="application/vnd.openxmlformats-officedocument.customXmlProperties+xml"/>
  <Override PartName="/customXml/itemProps12.xml" ContentType="application/vnd.openxmlformats-officedocument.customXmlProperties+xml"/>
  <Override PartName="/customXml/itemProps11.xml" ContentType="application/vnd.openxmlformats-officedocument.customXmlProperties+xml"/>
  <Override PartName="/customXml/itemProps10.xml" ContentType="application/vnd.openxmlformats-officedocument.customXmlProperties+xml"/>
  <Override PartName="/customXml/itemProps9.xml" ContentType="application/vnd.openxmlformats-officedocument.customXmlProperties+xml"/>
  <Override PartName="/customXml/itemProps8.xml" ContentType="application/vnd.openxmlformats-officedocument.customXmlProperties+xml"/>
  <Override PartName="/customXml/itemProps7.xml" ContentType="application/vnd.openxmlformats-officedocument.customXmlProperties+xml"/>
  <Override PartName="/customXml/itemProps6.xml" ContentType="application/vnd.openxmlformats-officedocument.customXmlProperties+xml"/>
  <Override PartName="/customXml/itemProps5.xml" ContentType="application/vnd.openxmlformats-officedocument.customXml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3"/>
    <p:sldMasterId id="2147483694" r:id="rId34"/>
  </p:sldMasterIdLst>
  <p:notesMasterIdLst>
    <p:notesMasterId r:id="rId44"/>
  </p:notesMasterIdLst>
  <p:handoutMasterIdLst>
    <p:handoutMasterId r:id="rId45"/>
  </p:handoutMasterIdLst>
  <p:sldIdLst>
    <p:sldId id="256" r:id="rId35"/>
    <p:sldId id="279" r:id="rId36"/>
    <p:sldId id="280" r:id="rId37"/>
    <p:sldId id="262" r:id="rId38"/>
    <p:sldId id="2147470238" r:id="rId39"/>
    <p:sldId id="2147470240" r:id="rId40"/>
    <p:sldId id="282" r:id="rId41"/>
    <p:sldId id="285" r:id="rId42"/>
    <p:sldId id="214747023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guide id="3" pos="43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818D"/>
    <a:srgbClr val="93E3FF"/>
    <a:srgbClr val="66CCFF"/>
    <a:srgbClr val="403C3C"/>
    <a:srgbClr val="897D78"/>
    <a:srgbClr val="32362B"/>
    <a:srgbClr val="964B00"/>
    <a:srgbClr val="AD9188"/>
    <a:srgbClr val="F04D23"/>
    <a:srgbClr val="8C8C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44" autoAdjust="0"/>
    <p:restoredTop sz="95687"/>
  </p:normalViewPr>
  <p:slideViewPr>
    <p:cSldViewPr snapToGrid="0" snapToObjects="1">
      <p:cViewPr>
        <p:scale>
          <a:sx n="119" d="100"/>
          <a:sy n="119" d="100"/>
        </p:scale>
        <p:origin x="672" y="144"/>
      </p:cViewPr>
      <p:guideLst>
        <p:guide orient="horz" pos="2137"/>
        <p:guide pos="3840"/>
        <p:guide pos="438"/>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69" d="100"/>
          <a:sy n="69" d="100"/>
        </p:scale>
        <p:origin x="2440" y="2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5.xml"/><Relationship Id="rId21" Type="http://schemas.openxmlformats.org/officeDocument/2006/relationships/customXml" Target="../customXml/item21.xml"/><Relationship Id="rId34" Type="http://schemas.openxmlformats.org/officeDocument/2006/relationships/slideMaster" Target="slideMasters/slideMaster2.xml"/><Relationship Id="rId42" Type="http://schemas.openxmlformats.org/officeDocument/2006/relationships/slide" Target="slides/slide8.xml"/><Relationship Id="rId47" Type="http://schemas.openxmlformats.org/officeDocument/2006/relationships/viewProps" Target="viewProps.xml"/><Relationship Id="rId50" Type="http://schemas.openxmlformats.org/officeDocument/2006/relationships/customXml" Target="../customXml/item33.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3.xml"/><Relationship Id="rId40" Type="http://schemas.openxmlformats.org/officeDocument/2006/relationships/slide" Target="slides/slide6.xml"/><Relationship Id="rId45"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2.xml"/><Relationship Id="rId49"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notesMaster" Target="notesMasters/notesMaster1.xml"/><Relationship Id="rId52" Type="http://schemas.openxmlformats.org/officeDocument/2006/relationships/customXml" Target="../customXml/item35.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 Target="slides/slide1.xml"/><Relationship Id="rId43" Type="http://schemas.openxmlformats.org/officeDocument/2006/relationships/slide" Target="slides/slide9.xml"/><Relationship Id="rId48"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customXml" Target="../customXml/item34.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Master" Target="slideMasters/slideMaster1.xml"/><Relationship Id="rId38" Type="http://schemas.openxmlformats.org/officeDocument/2006/relationships/slide" Target="slides/slide4.xml"/><Relationship Id="rId46" Type="http://schemas.openxmlformats.org/officeDocument/2006/relationships/presProps" Target="presProps.xml"/><Relationship Id="rId20" Type="http://schemas.openxmlformats.org/officeDocument/2006/relationships/customXml" Target="../customXml/item20.xml"/><Relationship Id="rId41" Type="http://schemas.openxmlformats.org/officeDocument/2006/relationships/slide" Target="slides/slide7.xml"/><Relationship Id="rId1" Type="http://schemas.openxmlformats.org/officeDocument/2006/relationships/customXml" Target="../customXml/item1.xml"/><Relationship Id="rId6" Type="http://schemas.openxmlformats.org/officeDocument/2006/relationships/customXml" Target="../customXml/item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6D4253-EC12-4BD9-9352-AF5D75534741}"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US"/>
        </a:p>
      </dgm:t>
    </dgm:pt>
    <dgm:pt modelId="{9AEFD837-2AB3-4A67-86AE-A2A0E03476E0}">
      <dgm:prSet phldrT="[Text]" custT="1"/>
      <dgm:spPr>
        <a:xfrm>
          <a:off x="4415627" y="494"/>
          <a:ext cx="1533449" cy="1533449"/>
        </a:xfrm>
        <a:prstGeom prst="ellipse">
          <a:avLst/>
        </a:prstGeom>
      </dgm:spPr>
      <dgm:t>
        <a:bodyPr/>
        <a:lstStyle/>
        <a:p>
          <a:r>
            <a:rPr lang="en-US" sz="1000" dirty="0">
              <a:latin typeface="Helvetica Neue" panose="02000503000000020004" pitchFamily="2" charset="0"/>
              <a:ea typeface="Helvetica Neue" panose="02000503000000020004" pitchFamily="2" charset="0"/>
              <a:cs typeface="Helvetica Neue" panose="02000503000000020004" pitchFamily="2" charset="0"/>
            </a:rPr>
            <a:t>Initial Meeting, Profiled, understand your requirement – Tender Proposal</a:t>
          </a:r>
        </a:p>
      </dgm:t>
    </dgm:pt>
    <dgm:pt modelId="{013AFCD3-F2E8-45D0-94B8-72EBA8CBACEA}" type="parTrans" cxnId="{9ED36EC8-43CA-4B6E-8A76-6A90B83C3DD1}">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A62EE3EE-E901-48F0-8EBC-96C920CC83BF}" type="sibTrans" cxnId="{9ED36EC8-43CA-4B6E-8A76-6A90B83C3DD1}">
      <dgm:prSet custT="1"/>
      <dgm:spPr>
        <a:xfrm rot="1800000">
          <a:off x="5965583" y="1078319"/>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CCE28CA3-35B3-40B7-91E0-79522C651F89}">
      <dgm:prSet phldrT="[Text]" custT="1"/>
      <dgm:spPr>
        <a:xfrm>
          <a:off x="6409695" y="1151769"/>
          <a:ext cx="1533449" cy="1533449"/>
        </a:xfrm>
        <a:prstGeom prst="ellipse">
          <a:avLst/>
        </a:prstGeom>
      </dgm:spPr>
      <dgm:t>
        <a:bodyPr/>
        <a:lstStyle/>
        <a:p>
          <a:r>
            <a:rPr lang="en-US" sz="1000">
              <a:latin typeface="Helvetica Neue" panose="02000503000000020004" pitchFamily="2" charset="0"/>
              <a:ea typeface="Helvetica Neue" panose="02000503000000020004" pitchFamily="2" charset="0"/>
              <a:cs typeface="Helvetica Neue" panose="02000503000000020004" pitchFamily="2" charset="0"/>
            </a:rPr>
            <a:t>Plan &amp; discuss goals, Aims &amp; Targets</a:t>
          </a:r>
        </a:p>
        <a:p>
          <a:r>
            <a:rPr lang="en-US" sz="1000">
              <a:latin typeface="Helvetica Neue" panose="02000503000000020004" pitchFamily="2" charset="0"/>
              <a:ea typeface="Helvetica Neue" panose="02000503000000020004" pitchFamily="2" charset="0"/>
              <a:cs typeface="Helvetica Neue" panose="02000503000000020004" pitchFamily="2" charset="0"/>
            </a:rPr>
            <a:t>We will take responsibility for these</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dgm:t>
    </dgm:pt>
    <dgm:pt modelId="{A34B7B67-D2DC-4328-9FF6-01B561B48225}" type="parTrans" cxnId="{FC48B937-2B9D-45E9-800D-06691582EA61}">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81D9FA0F-A75A-478C-AC22-2E2A90605628}" type="sibTrans" cxnId="{FC48B937-2B9D-45E9-800D-06691582EA61}">
      <dgm:prSet custT="1"/>
      <dgm:spPr>
        <a:xfrm rot="5400000">
          <a:off x="6972608" y="2799464"/>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3F44DBF4-DAD2-463A-A438-F7FACAA6829D}">
      <dgm:prSet phldrT="[Text]" custT="1"/>
      <dgm:spPr>
        <a:xfrm>
          <a:off x="6409695" y="3454321"/>
          <a:ext cx="1533449" cy="1533449"/>
        </a:xfrm>
        <a:prstGeom prst="ellipse">
          <a:avLst/>
        </a:prstGeom>
      </dgm:spPr>
      <dgm:t>
        <a:bodyPr/>
        <a:lstStyle/>
        <a:p>
          <a:r>
            <a:rPr lang="en-US" sz="1000">
              <a:latin typeface="Helvetica Neue" panose="02000503000000020004" pitchFamily="2" charset="0"/>
              <a:ea typeface="Helvetica Neue" panose="02000503000000020004" pitchFamily="2" charset="0"/>
              <a:cs typeface="Helvetica Neue" panose="02000503000000020004" pitchFamily="2" charset="0"/>
            </a:rPr>
            <a:t>Set plans accordingly &amp; implement improvements</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dgm:t>
    </dgm:pt>
    <dgm:pt modelId="{CB8C6541-B439-4473-94C6-BDB081A511ED}" type="parTrans" cxnId="{1F34BC83-7BE0-4CDB-8881-4F3C55374419}">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A0FA0EBB-372F-4057-ABE9-CA74E419974D}" type="sibTrans" cxnId="{1F34BC83-7BE0-4CDB-8881-4F3C55374419}">
      <dgm:prSet custT="1"/>
      <dgm:spPr>
        <a:xfrm rot="9000000">
          <a:off x="5985565" y="4532146"/>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ED18683B-B762-42C5-9957-12CBB94175AB}">
      <dgm:prSet phldrT="[Text]" custT="1"/>
      <dgm:spPr>
        <a:xfrm>
          <a:off x="2421559" y="3454321"/>
          <a:ext cx="1533449" cy="1533449"/>
        </a:xfrm>
        <a:prstGeom prst="ellipse">
          <a:avLst/>
        </a:prstGeom>
      </dgm:spPr>
      <dgm:t>
        <a:bodyPr/>
        <a:lstStyle/>
        <a:p>
          <a:r>
            <a:rPr lang="en-US" sz="1000">
              <a:latin typeface="Helvetica Neue" panose="02000503000000020004" pitchFamily="2" charset="0"/>
              <a:ea typeface="Helvetica Neue" panose="02000503000000020004" pitchFamily="2" charset="0"/>
              <a:cs typeface="Helvetica Neue" panose="02000503000000020004" pitchFamily="2" charset="0"/>
            </a:rPr>
            <a:t>Review &amp; Rewrite improvements</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dgm:t>
    </dgm:pt>
    <dgm:pt modelId="{3C98D900-88D0-4E32-80A2-8C43B618F410}" type="parTrans" cxnId="{0D51395A-7D2C-46B9-9846-308E04543D9D}">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03DF9411-84FC-4048-A273-64E6F7535B8F}" type="sibTrans" cxnId="{0D51395A-7D2C-46B9-9846-308E04543D9D}">
      <dgm:prSet custT="1"/>
      <dgm:spPr>
        <a:xfrm rot="16200000">
          <a:off x="2984472" y="2822537"/>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443581B3-4AB2-4E47-8D43-5A900AB2B5DF}">
      <dgm:prSet phldrT="[Text]" custT="1"/>
      <dgm:spPr>
        <a:xfrm>
          <a:off x="2421559" y="1151769"/>
          <a:ext cx="1533449" cy="1533449"/>
        </a:xfrm>
        <a:prstGeom prst="ellipse">
          <a:avLst/>
        </a:prstGeom>
      </dgm:spPr>
      <dgm:t>
        <a:bodyPr/>
        <a:lstStyle/>
        <a:p>
          <a:r>
            <a:rPr lang="en-US" sz="1000">
              <a:latin typeface="Helvetica Neue" panose="02000503000000020004" pitchFamily="2" charset="0"/>
              <a:ea typeface="Helvetica Neue" panose="02000503000000020004" pitchFamily="2" charset="0"/>
              <a:cs typeface="Helvetica Neue" panose="02000503000000020004" pitchFamily="2" charset="0"/>
            </a:rPr>
            <a:t>Sustain &amp; repeat new plans</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dgm:t>
    </dgm:pt>
    <dgm:pt modelId="{4DD603E0-5B63-46DB-B31A-3E64BC6E5ECF}" type="parTrans" cxnId="{9870DB21-33B7-4894-8063-5A6F2267798A}">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71B8AD5B-E49E-4C67-8629-03EDAD15633F}" type="sibTrans" cxnId="{9870DB21-33B7-4894-8063-5A6F2267798A}">
      <dgm:prSet custT="1"/>
      <dgm:spPr>
        <a:xfrm rot="19800000">
          <a:off x="3971515" y="1089855"/>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90FB0C69-1F42-45DD-8066-A08F6C51C95D}">
      <dgm:prSet custT="1"/>
      <dgm:spPr>
        <a:xfrm>
          <a:off x="4415627" y="4605596"/>
          <a:ext cx="1533449" cy="1533449"/>
        </a:xfrm>
        <a:prstGeom prst="ellipse">
          <a:avLst/>
        </a:prstGeom>
      </dgm:spPr>
      <dgm:t>
        <a:bodyPr/>
        <a:lstStyle/>
        <a:p>
          <a:r>
            <a:rPr lang="en-US" sz="1000">
              <a:latin typeface="Helvetica Neue" panose="02000503000000020004" pitchFamily="2" charset="0"/>
              <a:ea typeface="Helvetica Neue" panose="02000503000000020004" pitchFamily="2" charset="0"/>
              <a:cs typeface="Helvetica Neue" panose="02000503000000020004" pitchFamily="2" charset="0"/>
            </a:rPr>
            <a:t>Monitor &amp; check measure against plans &amp; provide trend analysis through MI</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dgm:t>
    </dgm:pt>
    <dgm:pt modelId="{3F968A96-B5B5-4CF9-8ACC-13659FE9B9D9}" type="parTrans" cxnId="{34120C76-6070-4D94-9AEB-36C2BE2A65D5}">
      <dgm:prSet/>
      <dgm:spPr/>
      <dgm:t>
        <a:bodyPr/>
        <a:lstStyle/>
        <a:p>
          <a:endParaRPr lang="en-US" sz="2000">
            <a:latin typeface="Helvetica Neue" panose="02000503000000020004" pitchFamily="2" charset="0"/>
            <a:ea typeface="Helvetica Neue" panose="02000503000000020004" pitchFamily="2" charset="0"/>
            <a:cs typeface="Helvetica Neue" panose="02000503000000020004" pitchFamily="2" charset="0"/>
          </a:endParaRPr>
        </a:p>
      </dgm:t>
    </dgm:pt>
    <dgm:pt modelId="{D66855A3-F0CB-4001-B9A5-4A6420304468}" type="sibTrans" cxnId="{34120C76-6070-4D94-9AEB-36C2BE2A65D5}">
      <dgm:prSet custT="1"/>
      <dgm:spPr>
        <a:xfrm rot="12600000">
          <a:off x="3991497" y="4543682"/>
          <a:ext cx="407623" cy="517539"/>
        </a:xfrm>
        <a:prstGeom prst="rightArrow">
          <a:avLst>
            <a:gd name="adj1" fmla="val 60000"/>
            <a:gd name="adj2" fmla="val 50000"/>
          </a:avLst>
        </a:prstGeom>
      </dgm:spPr>
      <dgm:t>
        <a:bodyPr/>
        <a:lstStyle/>
        <a:p>
          <a:endParaRPr lang="en-US" sz="8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E02D075F-2DC4-4041-875D-6650A7691208}" type="pres">
      <dgm:prSet presAssocID="{9B6D4253-EC12-4BD9-9352-AF5D75534741}" presName="cycle" presStyleCnt="0">
        <dgm:presLayoutVars>
          <dgm:dir/>
          <dgm:resizeHandles val="exact"/>
        </dgm:presLayoutVars>
      </dgm:prSet>
      <dgm:spPr/>
    </dgm:pt>
    <dgm:pt modelId="{B2308F9E-A6BC-4DDB-BCC2-95D81E760813}" type="pres">
      <dgm:prSet presAssocID="{9AEFD837-2AB3-4A67-86AE-A2A0E03476E0}" presName="node" presStyleLbl="node1" presStyleIdx="0" presStyleCnt="6" custScaleX="122479" custScaleY="122479">
        <dgm:presLayoutVars>
          <dgm:bulletEnabled val="1"/>
        </dgm:presLayoutVars>
      </dgm:prSet>
      <dgm:spPr/>
    </dgm:pt>
    <dgm:pt modelId="{C909D117-9552-47FF-B5C9-3B6335A60891}" type="pres">
      <dgm:prSet presAssocID="{A62EE3EE-E901-48F0-8EBC-96C920CC83BF}" presName="sibTrans" presStyleLbl="sibTrans2D1" presStyleIdx="0" presStyleCnt="6" custScaleX="146472" custScaleY="63928" custLinFactNeighborX="8305" custLinFactNeighborY="3625"/>
      <dgm:spPr/>
    </dgm:pt>
    <dgm:pt modelId="{0E96B29B-0AB6-4049-87BF-DA3BD2E44B1F}" type="pres">
      <dgm:prSet presAssocID="{A62EE3EE-E901-48F0-8EBC-96C920CC83BF}" presName="connectorText" presStyleLbl="sibTrans2D1" presStyleIdx="0" presStyleCnt="6"/>
      <dgm:spPr/>
    </dgm:pt>
    <dgm:pt modelId="{FDAC627F-CDCC-4753-9B3C-E47FB4C6406C}" type="pres">
      <dgm:prSet presAssocID="{CCE28CA3-35B3-40B7-91E0-79522C651F89}" presName="node" presStyleLbl="node1" presStyleIdx="1" presStyleCnt="6" custScaleX="122058" custScaleY="122058">
        <dgm:presLayoutVars>
          <dgm:bulletEnabled val="1"/>
        </dgm:presLayoutVars>
      </dgm:prSet>
      <dgm:spPr/>
    </dgm:pt>
    <dgm:pt modelId="{F6A66858-D29E-4BDC-AD82-E0991D6C8937}" type="pres">
      <dgm:prSet presAssocID="{81D9FA0F-A75A-478C-AC22-2E2A90605628}" presName="sibTrans" presStyleLbl="sibTrans2D1" presStyleIdx="1" presStyleCnt="6" custScaleX="148263" custScaleY="64842"/>
      <dgm:spPr/>
    </dgm:pt>
    <dgm:pt modelId="{079E773E-E5F9-4B8F-8979-A1C7A05BD2CC}" type="pres">
      <dgm:prSet presAssocID="{81D9FA0F-A75A-478C-AC22-2E2A90605628}" presName="connectorText" presStyleLbl="sibTrans2D1" presStyleIdx="1" presStyleCnt="6"/>
      <dgm:spPr/>
    </dgm:pt>
    <dgm:pt modelId="{4E51B23C-08C1-410B-84A6-AB17F430A3AB}" type="pres">
      <dgm:prSet presAssocID="{3F44DBF4-DAD2-463A-A438-F7FACAA6829D}" presName="node" presStyleLbl="node1" presStyleIdx="2" presStyleCnt="6" custScaleX="122366" custScaleY="122366">
        <dgm:presLayoutVars>
          <dgm:bulletEnabled val="1"/>
        </dgm:presLayoutVars>
      </dgm:prSet>
      <dgm:spPr/>
    </dgm:pt>
    <dgm:pt modelId="{58268D58-2E8E-4BFC-BF60-D24C7EB124A0}" type="pres">
      <dgm:prSet presAssocID="{A0FA0EBB-372F-4057-ABE9-CA74E419974D}" presName="sibTrans" presStyleLbl="sibTrans2D1" presStyleIdx="2" presStyleCnt="6" custScaleX="148263" custScaleY="64842"/>
      <dgm:spPr/>
    </dgm:pt>
    <dgm:pt modelId="{F2BBBD56-5E59-4A69-90F9-1D7F1FA1A013}" type="pres">
      <dgm:prSet presAssocID="{A0FA0EBB-372F-4057-ABE9-CA74E419974D}" presName="connectorText" presStyleLbl="sibTrans2D1" presStyleIdx="2" presStyleCnt="6"/>
      <dgm:spPr/>
    </dgm:pt>
    <dgm:pt modelId="{2D4E5D78-C298-4234-BAB5-13BF493106B6}" type="pres">
      <dgm:prSet presAssocID="{90FB0C69-1F42-45DD-8066-A08F6C51C95D}" presName="node" presStyleLbl="node1" presStyleIdx="3" presStyleCnt="6" custScaleX="122058" custScaleY="122058">
        <dgm:presLayoutVars>
          <dgm:bulletEnabled val="1"/>
        </dgm:presLayoutVars>
      </dgm:prSet>
      <dgm:spPr/>
    </dgm:pt>
    <dgm:pt modelId="{80122A88-D3C6-436D-98B1-D311AEB84177}" type="pres">
      <dgm:prSet presAssocID="{D66855A3-F0CB-4001-B9A5-4A6420304468}" presName="sibTrans" presStyleLbl="sibTrans2D1" presStyleIdx="3" presStyleCnt="6" custScaleX="147448" custScaleY="64842"/>
      <dgm:spPr/>
    </dgm:pt>
    <dgm:pt modelId="{34174175-30BC-4B95-8035-8E0A1C969BC8}" type="pres">
      <dgm:prSet presAssocID="{D66855A3-F0CB-4001-B9A5-4A6420304468}" presName="connectorText" presStyleLbl="sibTrans2D1" presStyleIdx="3" presStyleCnt="6"/>
      <dgm:spPr/>
    </dgm:pt>
    <dgm:pt modelId="{43D1D31C-DDA4-4284-9506-E38EACB8103B}" type="pres">
      <dgm:prSet presAssocID="{ED18683B-B762-42C5-9957-12CBB94175AB}" presName="node" presStyleLbl="node1" presStyleIdx="4" presStyleCnt="6" custScaleX="122058" custScaleY="122058">
        <dgm:presLayoutVars>
          <dgm:bulletEnabled val="1"/>
        </dgm:presLayoutVars>
      </dgm:prSet>
      <dgm:spPr/>
    </dgm:pt>
    <dgm:pt modelId="{2704173C-2319-4D7E-A9E7-AFEFF1E76375}" type="pres">
      <dgm:prSet presAssocID="{03DF9411-84FC-4048-A273-64E6F7535B8F}" presName="sibTrans" presStyleLbl="sibTrans2D1" presStyleIdx="4" presStyleCnt="6" custScaleX="147448" custScaleY="64842"/>
      <dgm:spPr/>
    </dgm:pt>
    <dgm:pt modelId="{6CB02512-8AF8-4C5A-B6EC-F2B2AFABCFD1}" type="pres">
      <dgm:prSet presAssocID="{03DF9411-84FC-4048-A273-64E6F7535B8F}" presName="connectorText" presStyleLbl="sibTrans2D1" presStyleIdx="4" presStyleCnt="6"/>
      <dgm:spPr/>
    </dgm:pt>
    <dgm:pt modelId="{B031395F-EFAA-4E6B-9209-4D09327A1F63}" type="pres">
      <dgm:prSet presAssocID="{443581B3-4AB2-4E47-8D43-5A900AB2B5DF}" presName="node" presStyleLbl="node1" presStyleIdx="5" presStyleCnt="6" custScaleX="122058" custScaleY="122058">
        <dgm:presLayoutVars>
          <dgm:bulletEnabled val="1"/>
        </dgm:presLayoutVars>
      </dgm:prSet>
      <dgm:spPr/>
    </dgm:pt>
    <dgm:pt modelId="{BE48F512-0264-44C5-85DA-256A796100FF}" type="pres">
      <dgm:prSet presAssocID="{71B8AD5B-E49E-4C67-8629-03EDAD15633F}" presName="sibTrans" presStyleLbl="sibTrans2D1" presStyleIdx="5" presStyleCnt="6" custScaleX="148564" custScaleY="64842"/>
      <dgm:spPr/>
    </dgm:pt>
    <dgm:pt modelId="{57779EBB-9DC6-4629-8E5E-A5B8A8ED26F4}" type="pres">
      <dgm:prSet presAssocID="{71B8AD5B-E49E-4C67-8629-03EDAD15633F}" presName="connectorText" presStyleLbl="sibTrans2D1" presStyleIdx="5" presStyleCnt="6"/>
      <dgm:spPr/>
    </dgm:pt>
  </dgm:ptLst>
  <dgm:cxnLst>
    <dgm:cxn modelId="{4FCAA51C-68EC-4387-B879-ACDEADD4BCCC}" type="presOf" srcId="{03DF9411-84FC-4048-A273-64E6F7535B8F}" destId="{2704173C-2319-4D7E-A9E7-AFEFF1E76375}" srcOrd="0" destOrd="0" presId="urn:microsoft.com/office/officeart/2005/8/layout/cycle2"/>
    <dgm:cxn modelId="{9870DB21-33B7-4894-8063-5A6F2267798A}" srcId="{9B6D4253-EC12-4BD9-9352-AF5D75534741}" destId="{443581B3-4AB2-4E47-8D43-5A900AB2B5DF}" srcOrd="5" destOrd="0" parTransId="{4DD603E0-5B63-46DB-B31A-3E64BC6E5ECF}" sibTransId="{71B8AD5B-E49E-4C67-8629-03EDAD15633F}"/>
    <dgm:cxn modelId="{C104512A-0C4D-4296-AC84-95AC2B925A7B}" type="presOf" srcId="{81D9FA0F-A75A-478C-AC22-2E2A90605628}" destId="{F6A66858-D29E-4BDC-AD82-E0991D6C8937}" srcOrd="0" destOrd="0" presId="urn:microsoft.com/office/officeart/2005/8/layout/cycle2"/>
    <dgm:cxn modelId="{DBABE52F-4EBA-42A5-B7E7-300D47650CD6}" type="presOf" srcId="{D66855A3-F0CB-4001-B9A5-4A6420304468}" destId="{34174175-30BC-4B95-8035-8E0A1C969BC8}" srcOrd="1" destOrd="0" presId="urn:microsoft.com/office/officeart/2005/8/layout/cycle2"/>
    <dgm:cxn modelId="{FC48B937-2B9D-45E9-800D-06691582EA61}" srcId="{9B6D4253-EC12-4BD9-9352-AF5D75534741}" destId="{CCE28CA3-35B3-40B7-91E0-79522C651F89}" srcOrd="1" destOrd="0" parTransId="{A34B7B67-D2DC-4328-9FF6-01B561B48225}" sibTransId="{81D9FA0F-A75A-478C-AC22-2E2A90605628}"/>
    <dgm:cxn modelId="{3B58E93A-AAE0-4BC7-9D0C-4DE5BB36F6D2}" type="presOf" srcId="{CCE28CA3-35B3-40B7-91E0-79522C651F89}" destId="{FDAC627F-CDCC-4753-9B3C-E47FB4C6406C}" srcOrd="0" destOrd="0" presId="urn:microsoft.com/office/officeart/2005/8/layout/cycle2"/>
    <dgm:cxn modelId="{74156E47-BD64-416A-B345-B56389080874}" type="presOf" srcId="{A62EE3EE-E901-48F0-8EBC-96C920CC83BF}" destId="{0E96B29B-0AB6-4049-87BF-DA3BD2E44B1F}" srcOrd="1" destOrd="0" presId="urn:microsoft.com/office/officeart/2005/8/layout/cycle2"/>
    <dgm:cxn modelId="{FA3DEE47-0563-4487-B5D2-5927CFDD474B}" type="presOf" srcId="{A0FA0EBB-372F-4057-ABE9-CA74E419974D}" destId="{F2BBBD56-5E59-4A69-90F9-1D7F1FA1A013}" srcOrd="1" destOrd="0" presId="urn:microsoft.com/office/officeart/2005/8/layout/cycle2"/>
    <dgm:cxn modelId="{A4AE234B-5F48-40B4-A65B-D4692A3B16F5}" type="presOf" srcId="{03DF9411-84FC-4048-A273-64E6F7535B8F}" destId="{6CB02512-8AF8-4C5A-B6EC-F2B2AFABCFD1}" srcOrd="1" destOrd="0" presId="urn:microsoft.com/office/officeart/2005/8/layout/cycle2"/>
    <dgm:cxn modelId="{33D3C84F-AEDF-41B6-9740-FFD7BAC79F10}" type="presOf" srcId="{A0FA0EBB-372F-4057-ABE9-CA74E419974D}" destId="{58268D58-2E8E-4BFC-BF60-D24C7EB124A0}" srcOrd="0" destOrd="0" presId="urn:microsoft.com/office/officeart/2005/8/layout/cycle2"/>
    <dgm:cxn modelId="{B0BB7251-ED72-46E3-8731-E33838F8DFE0}" type="presOf" srcId="{9AEFD837-2AB3-4A67-86AE-A2A0E03476E0}" destId="{B2308F9E-A6BC-4DDB-BCC2-95D81E760813}" srcOrd="0" destOrd="0" presId="urn:microsoft.com/office/officeart/2005/8/layout/cycle2"/>
    <dgm:cxn modelId="{0D51395A-7D2C-46B9-9846-308E04543D9D}" srcId="{9B6D4253-EC12-4BD9-9352-AF5D75534741}" destId="{ED18683B-B762-42C5-9957-12CBB94175AB}" srcOrd="4" destOrd="0" parTransId="{3C98D900-88D0-4E32-80A2-8C43B618F410}" sibTransId="{03DF9411-84FC-4048-A273-64E6F7535B8F}"/>
    <dgm:cxn modelId="{83F40865-4649-4014-8E26-AD8A78E0CFD1}" type="presOf" srcId="{3F44DBF4-DAD2-463A-A438-F7FACAA6829D}" destId="{4E51B23C-08C1-410B-84A6-AB17F430A3AB}" srcOrd="0" destOrd="0" presId="urn:microsoft.com/office/officeart/2005/8/layout/cycle2"/>
    <dgm:cxn modelId="{34120C76-6070-4D94-9AEB-36C2BE2A65D5}" srcId="{9B6D4253-EC12-4BD9-9352-AF5D75534741}" destId="{90FB0C69-1F42-45DD-8066-A08F6C51C95D}" srcOrd="3" destOrd="0" parTransId="{3F968A96-B5B5-4CF9-8ACC-13659FE9B9D9}" sibTransId="{D66855A3-F0CB-4001-B9A5-4A6420304468}"/>
    <dgm:cxn modelId="{1F34BC83-7BE0-4CDB-8881-4F3C55374419}" srcId="{9B6D4253-EC12-4BD9-9352-AF5D75534741}" destId="{3F44DBF4-DAD2-463A-A438-F7FACAA6829D}" srcOrd="2" destOrd="0" parTransId="{CB8C6541-B439-4473-94C6-BDB081A511ED}" sibTransId="{A0FA0EBB-372F-4057-ABE9-CA74E419974D}"/>
    <dgm:cxn modelId="{605A9E87-F332-4E9F-A58E-E42B85D6CFB0}" type="presOf" srcId="{81D9FA0F-A75A-478C-AC22-2E2A90605628}" destId="{079E773E-E5F9-4B8F-8979-A1C7A05BD2CC}" srcOrd="1" destOrd="0" presId="urn:microsoft.com/office/officeart/2005/8/layout/cycle2"/>
    <dgm:cxn modelId="{AF9D8895-EE26-4A26-B7DB-098BAA2FB084}" type="presOf" srcId="{A62EE3EE-E901-48F0-8EBC-96C920CC83BF}" destId="{C909D117-9552-47FF-B5C9-3B6335A60891}" srcOrd="0" destOrd="0" presId="urn:microsoft.com/office/officeart/2005/8/layout/cycle2"/>
    <dgm:cxn modelId="{192BE49C-AA7E-4438-BADC-C5FB2ABCBE44}" type="presOf" srcId="{D66855A3-F0CB-4001-B9A5-4A6420304468}" destId="{80122A88-D3C6-436D-98B1-D311AEB84177}" srcOrd="0" destOrd="0" presId="urn:microsoft.com/office/officeart/2005/8/layout/cycle2"/>
    <dgm:cxn modelId="{E6E7F59F-0C30-4145-8293-8A8A55A704BA}" type="presOf" srcId="{9B6D4253-EC12-4BD9-9352-AF5D75534741}" destId="{E02D075F-2DC4-4041-875D-6650A7691208}" srcOrd="0" destOrd="0" presId="urn:microsoft.com/office/officeart/2005/8/layout/cycle2"/>
    <dgm:cxn modelId="{F0C9F2A2-1ACE-49C4-B4D3-72B9F6ED0721}" type="presOf" srcId="{71B8AD5B-E49E-4C67-8629-03EDAD15633F}" destId="{BE48F512-0264-44C5-85DA-256A796100FF}" srcOrd="0" destOrd="0" presId="urn:microsoft.com/office/officeart/2005/8/layout/cycle2"/>
    <dgm:cxn modelId="{4392AFB0-98FC-42D3-A2BD-D360AC378506}" type="presOf" srcId="{71B8AD5B-E49E-4C67-8629-03EDAD15633F}" destId="{57779EBB-9DC6-4629-8E5E-A5B8A8ED26F4}" srcOrd="1" destOrd="0" presId="urn:microsoft.com/office/officeart/2005/8/layout/cycle2"/>
    <dgm:cxn modelId="{9ED36EC8-43CA-4B6E-8A76-6A90B83C3DD1}" srcId="{9B6D4253-EC12-4BD9-9352-AF5D75534741}" destId="{9AEFD837-2AB3-4A67-86AE-A2A0E03476E0}" srcOrd="0" destOrd="0" parTransId="{013AFCD3-F2E8-45D0-94B8-72EBA8CBACEA}" sibTransId="{A62EE3EE-E901-48F0-8EBC-96C920CC83BF}"/>
    <dgm:cxn modelId="{0D87FECE-91C1-493C-8151-70F533DF7E55}" type="presOf" srcId="{ED18683B-B762-42C5-9957-12CBB94175AB}" destId="{43D1D31C-DDA4-4284-9506-E38EACB8103B}" srcOrd="0" destOrd="0" presId="urn:microsoft.com/office/officeart/2005/8/layout/cycle2"/>
    <dgm:cxn modelId="{01D359D3-F68C-4898-A9BE-AA7BDB8C261B}" type="presOf" srcId="{443581B3-4AB2-4E47-8D43-5A900AB2B5DF}" destId="{B031395F-EFAA-4E6B-9209-4D09327A1F63}" srcOrd="0" destOrd="0" presId="urn:microsoft.com/office/officeart/2005/8/layout/cycle2"/>
    <dgm:cxn modelId="{EA8952D7-60AF-4BE0-B85B-DFF2F2B67D0F}" type="presOf" srcId="{90FB0C69-1F42-45DD-8066-A08F6C51C95D}" destId="{2D4E5D78-C298-4234-BAB5-13BF493106B6}" srcOrd="0" destOrd="0" presId="urn:microsoft.com/office/officeart/2005/8/layout/cycle2"/>
    <dgm:cxn modelId="{BEF6AA7D-D77B-48AC-B450-6C2908774B7D}" type="presParOf" srcId="{E02D075F-2DC4-4041-875D-6650A7691208}" destId="{B2308F9E-A6BC-4DDB-BCC2-95D81E760813}" srcOrd="0" destOrd="0" presId="urn:microsoft.com/office/officeart/2005/8/layout/cycle2"/>
    <dgm:cxn modelId="{3092B551-3567-4828-9459-96638E417CA6}" type="presParOf" srcId="{E02D075F-2DC4-4041-875D-6650A7691208}" destId="{C909D117-9552-47FF-B5C9-3B6335A60891}" srcOrd="1" destOrd="0" presId="urn:microsoft.com/office/officeart/2005/8/layout/cycle2"/>
    <dgm:cxn modelId="{7307B7B0-CDE9-4A07-A51E-DD6EE41CF6C4}" type="presParOf" srcId="{C909D117-9552-47FF-B5C9-3B6335A60891}" destId="{0E96B29B-0AB6-4049-87BF-DA3BD2E44B1F}" srcOrd="0" destOrd="0" presId="urn:microsoft.com/office/officeart/2005/8/layout/cycle2"/>
    <dgm:cxn modelId="{59ED2305-8463-44F9-90EB-726BE175BA7F}" type="presParOf" srcId="{E02D075F-2DC4-4041-875D-6650A7691208}" destId="{FDAC627F-CDCC-4753-9B3C-E47FB4C6406C}" srcOrd="2" destOrd="0" presId="urn:microsoft.com/office/officeart/2005/8/layout/cycle2"/>
    <dgm:cxn modelId="{F69A58B6-8659-4BB7-BB24-4CB1B1159450}" type="presParOf" srcId="{E02D075F-2DC4-4041-875D-6650A7691208}" destId="{F6A66858-D29E-4BDC-AD82-E0991D6C8937}" srcOrd="3" destOrd="0" presId="urn:microsoft.com/office/officeart/2005/8/layout/cycle2"/>
    <dgm:cxn modelId="{3963039D-5761-4D1E-8941-8DD8A148860B}" type="presParOf" srcId="{F6A66858-D29E-4BDC-AD82-E0991D6C8937}" destId="{079E773E-E5F9-4B8F-8979-A1C7A05BD2CC}" srcOrd="0" destOrd="0" presId="urn:microsoft.com/office/officeart/2005/8/layout/cycle2"/>
    <dgm:cxn modelId="{25376F02-1E3C-43A3-99F1-362EAAA33BAB}" type="presParOf" srcId="{E02D075F-2DC4-4041-875D-6650A7691208}" destId="{4E51B23C-08C1-410B-84A6-AB17F430A3AB}" srcOrd="4" destOrd="0" presId="urn:microsoft.com/office/officeart/2005/8/layout/cycle2"/>
    <dgm:cxn modelId="{8D2DDED6-6D11-46E3-9E3C-33419FDB9CC5}" type="presParOf" srcId="{E02D075F-2DC4-4041-875D-6650A7691208}" destId="{58268D58-2E8E-4BFC-BF60-D24C7EB124A0}" srcOrd="5" destOrd="0" presId="urn:microsoft.com/office/officeart/2005/8/layout/cycle2"/>
    <dgm:cxn modelId="{7054B4F2-C6DE-4308-B330-45580DFC9C6A}" type="presParOf" srcId="{58268D58-2E8E-4BFC-BF60-D24C7EB124A0}" destId="{F2BBBD56-5E59-4A69-90F9-1D7F1FA1A013}" srcOrd="0" destOrd="0" presId="urn:microsoft.com/office/officeart/2005/8/layout/cycle2"/>
    <dgm:cxn modelId="{2AB31F09-C786-4110-A66F-AF0342AB4637}" type="presParOf" srcId="{E02D075F-2DC4-4041-875D-6650A7691208}" destId="{2D4E5D78-C298-4234-BAB5-13BF493106B6}" srcOrd="6" destOrd="0" presId="urn:microsoft.com/office/officeart/2005/8/layout/cycle2"/>
    <dgm:cxn modelId="{1E3048ED-368E-4CCA-92FF-348D9A64A08D}" type="presParOf" srcId="{E02D075F-2DC4-4041-875D-6650A7691208}" destId="{80122A88-D3C6-436D-98B1-D311AEB84177}" srcOrd="7" destOrd="0" presId="urn:microsoft.com/office/officeart/2005/8/layout/cycle2"/>
    <dgm:cxn modelId="{97A97340-25EB-4ACF-99D8-C70DC00626C2}" type="presParOf" srcId="{80122A88-D3C6-436D-98B1-D311AEB84177}" destId="{34174175-30BC-4B95-8035-8E0A1C969BC8}" srcOrd="0" destOrd="0" presId="urn:microsoft.com/office/officeart/2005/8/layout/cycle2"/>
    <dgm:cxn modelId="{3F6B15A7-BA31-4456-85E6-230168853E0A}" type="presParOf" srcId="{E02D075F-2DC4-4041-875D-6650A7691208}" destId="{43D1D31C-DDA4-4284-9506-E38EACB8103B}" srcOrd="8" destOrd="0" presId="urn:microsoft.com/office/officeart/2005/8/layout/cycle2"/>
    <dgm:cxn modelId="{B98940FB-E5A1-4796-A5D1-55D15B6E97E2}" type="presParOf" srcId="{E02D075F-2DC4-4041-875D-6650A7691208}" destId="{2704173C-2319-4D7E-A9E7-AFEFF1E76375}" srcOrd="9" destOrd="0" presId="urn:microsoft.com/office/officeart/2005/8/layout/cycle2"/>
    <dgm:cxn modelId="{B823901B-32A4-482C-893E-B4BCAD226574}" type="presParOf" srcId="{2704173C-2319-4D7E-A9E7-AFEFF1E76375}" destId="{6CB02512-8AF8-4C5A-B6EC-F2B2AFABCFD1}" srcOrd="0" destOrd="0" presId="urn:microsoft.com/office/officeart/2005/8/layout/cycle2"/>
    <dgm:cxn modelId="{21CBE7CF-65D5-4E5B-B2EB-D0516AF2CBBC}" type="presParOf" srcId="{E02D075F-2DC4-4041-875D-6650A7691208}" destId="{B031395F-EFAA-4E6B-9209-4D09327A1F63}" srcOrd="10" destOrd="0" presId="urn:microsoft.com/office/officeart/2005/8/layout/cycle2"/>
    <dgm:cxn modelId="{3797F31B-B0EF-428A-93D0-83FF7147D68A}" type="presParOf" srcId="{E02D075F-2DC4-4041-875D-6650A7691208}" destId="{BE48F512-0264-44C5-85DA-256A796100FF}" srcOrd="11" destOrd="0" presId="urn:microsoft.com/office/officeart/2005/8/layout/cycle2"/>
    <dgm:cxn modelId="{18FC5ACC-47B1-46B3-8C10-2AF6F2FC90E3}" type="presParOf" srcId="{BE48F512-0264-44C5-85DA-256A796100FF}" destId="{57779EBB-9DC6-4629-8E5E-A5B8A8ED26F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08F9E-A6BC-4DDB-BCC2-95D81E760813}">
      <dsp:nvSpPr>
        <dsp:cNvPr id="0" name=""/>
        <dsp:cNvSpPr/>
      </dsp:nvSpPr>
      <dsp:spPr>
        <a:xfrm>
          <a:off x="3547666" y="-129125"/>
          <a:ext cx="1430520" cy="14305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Helvetica Neue" panose="02000503000000020004" pitchFamily="2" charset="0"/>
              <a:ea typeface="Helvetica Neue" panose="02000503000000020004" pitchFamily="2" charset="0"/>
              <a:cs typeface="Helvetica Neue" panose="02000503000000020004" pitchFamily="2" charset="0"/>
            </a:rPr>
            <a:t>Initial Meeting, Profiled, understand your requirement – Tender Proposal</a:t>
          </a:r>
        </a:p>
      </dsp:txBody>
      <dsp:txXfrm>
        <a:off x="3757161" y="80370"/>
        <a:ext cx="1011530" cy="1011530"/>
      </dsp:txXfrm>
    </dsp:sp>
    <dsp:sp modelId="{C909D117-9552-47FF-B5C9-3B6335A60891}">
      <dsp:nvSpPr>
        <dsp:cNvPr id="0" name=""/>
        <dsp:cNvSpPr/>
      </dsp:nvSpPr>
      <dsp:spPr>
        <a:xfrm rot="1800000">
          <a:off x="4906994" y="910774"/>
          <a:ext cx="252000" cy="25199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a:off x="4912058" y="942274"/>
        <a:ext cx="176401" cy="151198"/>
      </dsp:txXfrm>
    </dsp:sp>
    <dsp:sp modelId="{FDAC627F-CDCC-4753-9B3C-E47FB4C6406C}">
      <dsp:nvSpPr>
        <dsp:cNvPr id="0" name=""/>
        <dsp:cNvSpPr/>
      </dsp:nvSpPr>
      <dsp:spPr>
        <a:xfrm>
          <a:off x="5067989" y="749672"/>
          <a:ext cx="1425603" cy="1425603"/>
        </a:xfrm>
        <a:prstGeom prst="ellipse">
          <a:avLst/>
        </a:prstGeom>
        <a:solidFill>
          <a:schemeClr val="accent5">
            <a:hueOff val="-729635"/>
            <a:satOff val="58"/>
            <a:lumOff val="9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Plan &amp; discuss goals, Aims &amp; Targets</a:t>
          </a:r>
        </a:p>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We will take responsibility for these</a:t>
          </a:r>
          <a:endParaRPr lang="en-US" sz="1000" kern="1200" dirty="0">
            <a:latin typeface="Helvetica Neue" panose="02000503000000020004" pitchFamily="2" charset="0"/>
            <a:ea typeface="Helvetica Neue" panose="02000503000000020004" pitchFamily="2" charset="0"/>
            <a:cs typeface="Helvetica Neue" panose="02000503000000020004" pitchFamily="2" charset="0"/>
          </a:endParaRPr>
        </a:p>
      </dsp:txBody>
      <dsp:txXfrm>
        <a:off x="5276764" y="958447"/>
        <a:ext cx="1008053" cy="1008053"/>
      </dsp:txXfrm>
    </dsp:sp>
    <dsp:sp modelId="{F6A66858-D29E-4BDC-AD82-E0991D6C8937}">
      <dsp:nvSpPr>
        <dsp:cNvPr id="0" name=""/>
        <dsp:cNvSpPr/>
      </dsp:nvSpPr>
      <dsp:spPr>
        <a:xfrm rot="5400000">
          <a:off x="5652990" y="2205234"/>
          <a:ext cx="255600" cy="255601"/>
        </a:xfrm>
        <a:prstGeom prst="rightArrow">
          <a:avLst>
            <a:gd name="adj1" fmla="val 60000"/>
            <a:gd name="adj2" fmla="val 50000"/>
          </a:avLst>
        </a:prstGeom>
        <a:solidFill>
          <a:schemeClr val="accent5">
            <a:hueOff val="-729635"/>
            <a:satOff val="58"/>
            <a:lumOff val="945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a:off x="5691330" y="2218014"/>
        <a:ext cx="178920" cy="153361"/>
      </dsp:txXfrm>
    </dsp:sp>
    <dsp:sp modelId="{4E51B23C-08C1-410B-84A6-AB17F430A3AB}">
      <dsp:nvSpPr>
        <dsp:cNvPr id="0" name=""/>
        <dsp:cNvSpPr/>
      </dsp:nvSpPr>
      <dsp:spPr>
        <a:xfrm>
          <a:off x="5066190" y="2500552"/>
          <a:ext cx="1429200" cy="1429200"/>
        </a:xfrm>
        <a:prstGeom prst="ellipse">
          <a:avLst/>
        </a:prstGeom>
        <a:solidFill>
          <a:schemeClr val="accent5">
            <a:hueOff val="-1459271"/>
            <a:satOff val="116"/>
            <a:lumOff val="18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Set plans accordingly &amp; implement improvements</a:t>
          </a:r>
          <a:endParaRPr lang="en-US" sz="1000" kern="1200" dirty="0">
            <a:latin typeface="Helvetica Neue" panose="02000503000000020004" pitchFamily="2" charset="0"/>
            <a:ea typeface="Helvetica Neue" panose="02000503000000020004" pitchFamily="2" charset="0"/>
            <a:cs typeface="Helvetica Neue" panose="02000503000000020004" pitchFamily="2" charset="0"/>
          </a:endParaRPr>
        </a:p>
      </dsp:txBody>
      <dsp:txXfrm>
        <a:off x="5275491" y="2709853"/>
        <a:ext cx="1010598" cy="1010598"/>
      </dsp:txXfrm>
    </dsp:sp>
    <dsp:sp modelId="{58268D58-2E8E-4BFC-BF60-D24C7EB124A0}">
      <dsp:nvSpPr>
        <dsp:cNvPr id="0" name=""/>
        <dsp:cNvSpPr/>
      </dsp:nvSpPr>
      <dsp:spPr>
        <a:xfrm rot="9000000">
          <a:off x="4897505" y="3523531"/>
          <a:ext cx="255600" cy="255601"/>
        </a:xfrm>
        <a:prstGeom prst="rightArrow">
          <a:avLst>
            <a:gd name="adj1" fmla="val 60000"/>
            <a:gd name="adj2" fmla="val 50000"/>
          </a:avLst>
        </a:prstGeom>
        <a:solidFill>
          <a:schemeClr val="accent5">
            <a:hueOff val="-1459271"/>
            <a:satOff val="116"/>
            <a:lumOff val="189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rot="10800000">
        <a:off x="4969048" y="3555481"/>
        <a:ext cx="178920" cy="153361"/>
      </dsp:txXfrm>
    </dsp:sp>
    <dsp:sp modelId="{2D4E5D78-C298-4234-BAB5-13BF493106B6}">
      <dsp:nvSpPr>
        <dsp:cNvPr id="0" name=""/>
        <dsp:cNvSpPr/>
      </dsp:nvSpPr>
      <dsp:spPr>
        <a:xfrm>
          <a:off x="3550125" y="3378690"/>
          <a:ext cx="1425603" cy="1425603"/>
        </a:xfrm>
        <a:prstGeom prst="ellipse">
          <a:avLst/>
        </a:prstGeom>
        <a:solidFill>
          <a:schemeClr val="accent5">
            <a:hueOff val="-2188906"/>
            <a:satOff val="175"/>
            <a:lumOff val="283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Monitor &amp; check measure against plans &amp; provide trend analysis through MI</a:t>
          </a:r>
          <a:endParaRPr lang="en-US" sz="1000" kern="1200" dirty="0">
            <a:latin typeface="Helvetica Neue" panose="02000503000000020004" pitchFamily="2" charset="0"/>
            <a:ea typeface="Helvetica Neue" panose="02000503000000020004" pitchFamily="2" charset="0"/>
            <a:cs typeface="Helvetica Neue" panose="02000503000000020004" pitchFamily="2" charset="0"/>
          </a:endParaRPr>
        </a:p>
      </dsp:txBody>
      <dsp:txXfrm>
        <a:off x="3758900" y="3587465"/>
        <a:ext cx="1008053" cy="1008053"/>
      </dsp:txXfrm>
    </dsp:sp>
    <dsp:sp modelId="{80122A88-D3C6-436D-98B1-D311AEB84177}">
      <dsp:nvSpPr>
        <dsp:cNvPr id="0" name=""/>
        <dsp:cNvSpPr/>
      </dsp:nvSpPr>
      <dsp:spPr>
        <a:xfrm rot="12600000">
          <a:off x="3380443" y="3527974"/>
          <a:ext cx="255600" cy="255601"/>
        </a:xfrm>
        <a:prstGeom prst="rightArrow">
          <a:avLst>
            <a:gd name="adj1" fmla="val 60000"/>
            <a:gd name="adj2" fmla="val 50000"/>
          </a:avLst>
        </a:prstGeom>
        <a:solidFill>
          <a:schemeClr val="accent5">
            <a:hueOff val="-2188906"/>
            <a:satOff val="175"/>
            <a:lumOff val="2835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rot="10800000">
        <a:off x="3451986" y="3598264"/>
        <a:ext cx="178920" cy="153361"/>
      </dsp:txXfrm>
    </dsp:sp>
    <dsp:sp modelId="{43D1D31C-DDA4-4284-9506-E38EACB8103B}">
      <dsp:nvSpPr>
        <dsp:cNvPr id="0" name=""/>
        <dsp:cNvSpPr/>
      </dsp:nvSpPr>
      <dsp:spPr>
        <a:xfrm>
          <a:off x="2032261" y="2502350"/>
          <a:ext cx="1425603" cy="1425603"/>
        </a:xfrm>
        <a:prstGeom prst="ellipse">
          <a:avLst/>
        </a:prstGeom>
        <a:solidFill>
          <a:schemeClr val="accent5">
            <a:hueOff val="-2918542"/>
            <a:satOff val="233"/>
            <a:lumOff val="378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Review &amp; Rewrite improvements</a:t>
          </a:r>
          <a:endParaRPr lang="en-US" sz="1000" kern="1200" dirty="0">
            <a:latin typeface="Helvetica Neue" panose="02000503000000020004" pitchFamily="2" charset="0"/>
            <a:ea typeface="Helvetica Neue" panose="02000503000000020004" pitchFamily="2" charset="0"/>
            <a:cs typeface="Helvetica Neue" panose="02000503000000020004" pitchFamily="2" charset="0"/>
          </a:endParaRPr>
        </a:p>
      </dsp:txBody>
      <dsp:txXfrm>
        <a:off x="2241036" y="2711125"/>
        <a:ext cx="1008053" cy="1008053"/>
      </dsp:txXfrm>
    </dsp:sp>
    <dsp:sp modelId="{2704173C-2319-4D7E-A9E7-AFEFF1E76375}">
      <dsp:nvSpPr>
        <dsp:cNvPr id="0" name=""/>
        <dsp:cNvSpPr/>
      </dsp:nvSpPr>
      <dsp:spPr>
        <a:xfrm rot="16200000">
          <a:off x="2617262" y="2215918"/>
          <a:ext cx="255600" cy="255601"/>
        </a:xfrm>
        <a:prstGeom prst="rightArrow">
          <a:avLst>
            <a:gd name="adj1" fmla="val 60000"/>
            <a:gd name="adj2" fmla="val 50000"/>
          </a:avLst>
        </a:prstGeom>
        <a:solidFill>
          <a:schemeClr val="accent5">
            <a:hueOff val="-2918542"/>
            <a:satOff val="233"/>
            <a:lumOff val="3780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a:off x="2655602" y="2305378"/>
        <a:ext cx="178920" cy="153361"/>
      </dsp:txXfrm>
    </dsp:sp>
    <dsp:sp modelId="{B031395F-EFAA-4E6B-9209-4D09327A1F63}">
      <dsp:nvSpPr>
        <dsp:cNvPr id="0" name=""/>
        <dsp:cNvSpPr/>
      </dsp:nvSpPr>
      <dsp:spPr>
        <a:xfrm>
          <a:off x="2032261" y="749672"/>
          <a:ext cx="1425603" cy="1425603"/>
        </a:xfrm>
        <a:prstGeom prst="ellipse">
          <a:avLst/>
        </a:prstGeom>
        <a:solidFill>
          <a:schemeClr val="accent5">
            <a:hueOff val="-3648177"/>
            <a:satOff val="291"/>
            <a:lumOff val="472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Helvetica Neue" panose="02000503000000020004" pitchFamily="2" charset="0"/>
              <a:ea typeface="Helvetica Neue" panose="02000503000000020004" pitchFamily="2" charset="0"/>
              <a:cs typeface="Helvetica Neue" panose="02000503000000020004" pitchFamily="2" charset="0"/>
            </a:rPr>
            <a:t>Sustain &amp; repeat new plans</a:t>
          </a:r>
          <a:endParaRPr lang="en-US" sz="1000" kern="1200" dirty="0">
            <a:latin typeface="Helvetica Neue" panose="02000503000000020004" pitchFamily="2" charset="0"/>
            <a:ea typeface="Helvetica Neue" panose="02000503000000020004" pitchFamily="2" charset="0"/>
            <a:cs typeface="Helvetica Neue" panose="02000503000000020004" pitchFamily="2" charset="0"/>
          </a:endParaRPr>
        </a:p>
      </dsp:txBody>
      <dsp:txXfrm>
        <a:off x="2241036" y="958447"/>
        <a:ext cx="1008053" cy="1008053"/>
      </dsp:txXfrm>
    </dsp:sp>
    <dsp:sp modelId="{BE48F512-0264-44C5-85DA-256A796100FF}">
      <dsp:nvSpPr>
        <dsp:cNvPr id="0" name=""/>
        <dsp:cNvSpPr/>
      </dsp:nvSpPr>
      <dsp:spPr>
        <a:xfrm rot="19800000">
          <a:off x="3370913" y="899553"/>
          <a:ext cx="255599" cy="255601"/>
        </a:xfrm>
        <a:prstGeom prst="rightArrow">
          <a:avLst>
            <a:gd name="adj1" fmla="val 60000"/>
            <a:gd name="adj2" fmla="val 50000"/>
          </a:avLst>
        </a:prstGeom>
        <a:solidFill>
          <a:schemeClr val="accent5">
            <a:hueOff val="-3648177"/>
            <a:satOff val="291"/>
            <a:lumOff val="4725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ysClr val="window" lastClr="FFFFFF"/>
            </a:solidFill>
            <a:latin typeface="Helvetica Neue" panose="02000503000000020004" pitchFamily="2" charset="0"/>
            <a:ea typeface="Helvetica Neue" panose="02000503000000020004" pitchFamily="2" charset="0"/>
            <a:cs typeface="Helvetica Neue" panose="02000503000000020004" pitchFamily="2" charset="0"/>
          </a:endParaRPr>
        </a:p>
      </dsp:txBody>
      <dsp:txXfrm>
        <a:off x="3376050" y="969843"/>
        <a:ext cx="178919" cy="15336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430889-A27D-D84F-9CD5-C2F4487003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E2F7684-2C58-294C-87B3-2E7C15E3CB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19E3976-1083-3A49-AA90-D273CBD91D8F}" type="datetimeFigureOut">
              <a:rPr lang="en-US" smtClean="0"/>
              <a:t>6/11/25</a:t>
            </a:fld>
            <a:endParaRPr lang="en-US"/>
          </a:p>
        </p:txBody>
      </p:sp>
      <p:sp>
        <p:nvSpPr>
          <p:cNvPr id="4" name="Footer Placeholder 3">
            <a:extLst>
              <a:ext uri="{FF2B5EF4-FFF2-40B4-BE49-F238E27FC236}">
                <a16:creationId xmlns:a16="http://schemas.microsoft.com/office/drawing/2014/main" id="{594F4A1A-5EE8-C248-9701-06FBF235E9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96BCC59-0959-1549-B75E-B14672A44B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F1F5A5-CA19-A144-B2D0-79264607D815}" type="slidenum">
              <a:rPr lang="en-US" smtClean="0"/>
              <a:t>‹#›</a:t>
            </a:fld>
            <a:endParaRPr lang="en-US"/>
          </a:p>
        </p:txBody>
      </p:sp>
    </p:spTree>
    <p:extLst>
      <p:ext uri="{BB962C8B-B14F-4D97-AF65-F5344CB8AC3E}">
        <p14:creationId xmlns:p14="http://schemas.microsoft.com/office/powerpoint/2010/main" val="100893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A27C4-3F14-024F-9C02-BEE862585043}" type="datetimeFigureOut">
              <a:rPr lang="en-US" smtClean="0"/>
              <a:t>6/11/25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9121E6-06AA-A842-81DC-330F8B2AF49A}" type="slidenum">
              <a:rPr lang="en-US" smtClean="0"/>
              <a:t>‹#›</a:t>
            </a:fld>
            <a:endParaRPr lang="en-US"/>
          </a:p>
        </p:txBody>
      </p:sp>
    </p:spTree>
    <p:extLst>
      <p:ext uri="{BB962C8B-B14F-4D97-AF65-F5344CB8AC3E}">
        <p14:creationId xmlns:p14="http://schemas.microsoft.com/office/powerpoint/2010/main" val="3716683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4_Content with Caption">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9B0C67-F0B9-ADFA-53AC-D41092CACA89}"/>
              </a:ext>
            </a:extLst>
          </p:cNvPr>
          <p:cNvSpPr>
            <a:spLocks noGrp="1"/>
          </p:cNvSpPr>
          <p:nvPr>
            <p:ph type="pic" sz="quarter" idx="10" hasCustomPrompt="1"/>
          </p:nvPr>
        </p:nvSpPr>
        <p:spPr>
          <a:xfrm>
            <a:off x="0" y="0"/>
            <a:ext cx="12192000" cy="6858000"/>
          </a:xfrm>
          <a:prstGeom prst="rect">
            <a:avLst/>
          </a:prstGeom>
        </p:spPr>
        <p:txBody>
          <a:bodyPr anchor="ctr"/>
          <a:lstStyle>
            <a:lvl1pPr marL="0" indent="0" algn="ctr">
              <a:buNone/>
              <a:defRPr sz="14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4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6" name="Text Placeholder 5">
            <a:extLst>
              <a:ext uri="{FF2B5EF4-FFF2-40B4-BE49-F238E27FC236}">
                <a16:creationId xmlns:a16="http://schemas.microsoft.com/office/drawing/2014/main" id="{E9BD9119-065C-4601-B17D-2F2143C036BC}"/>
              </a:ext>
            </a:extLst>
          </p:cNvPr>
          <p:cNvSpPr>
            <a:spLocks noGrp="1"/>
          </p:cNvSpPr>
          <p:nvPr>
            <p:ph type="body" sz="quarter" idx="11" hasCustomPrompt="1"/>
          </p:nvPr>
        </p:nvSpPr>
        <p:spPr>
          <a:xfrm>
            <a:off x="955247" y="3712434"/>
            <a:ext cx="6400800" cy="516276"/>
          </a:xfrm>
          <a:prstGeom prst="rect">
            <a:avLst/>
          </a:prstGeom>
        </p:spPr>
        <p:txBody>
          <a:bodyPr/>
          <a:lstStyle>
            <a:lvl1pPr marL="0" indent="0">
              <a:buNone/>
              <a:defRPr sz="2800" b="1" spc="3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2800" dirty="0">
                <a:latin typeface="Helvetica Neue" panose="02000503000000020004" pitchFamily="2" charset="0"/>
                <a:ea typeface="Helvetica Neue" panose="02000503000000020004" pitchFamily="2" charset="0"/>
                <a:cs typeface="Helvetica Neue" panose="02000503000000020004" pitchFamily="2" charset="0"/>
              </a:rPr>
              <a:t>PRESENTATION TITLE </a:t>
            </a:r>
            <a:endParaRPr lang="en-US" dirty="0"/>
          </a:p>
        </p:txBody>
      </p:sp>
      <p:sp>
        <p:nvSpPr>
          <p:cNvPr id="65" name="Text Placeholder 18">
            <a:extLst>
              <a:ext uri="{FF2B5EF4-FFF2-40B4-BE49-F238E27FC236}">
                <a16:creationId xmlns:a16="http://schemas.microsoft.com/office/drawing/2014/main" id="{08E65228-A8CF-5AF5-120C-381E276A76AB}"/>
              </a:ext>
            </a:extLst>
          </p:cNvPr>
          <p:cNvSpPr>
            <a:spLocks noGrp="1"/>
          </p:cNvSpPr>
          <p:nvPr>
            <p:ph type="body" sz="quarter" idx="12" hasCustomPrompt="1"/>
          </p:nvPr>
        </p:nvSpPr>
        <p:spPr>
          <a:xfrm>
            <a:off x="955247" y="4339577"/>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SUB-HEADING </a:t>
            </a:r>
          </a:p>
        </p:txBody>
      </p:sp>
      <p:sp>
        <p:nvSpPr>
          <p:cNvPr id="66" name="Text Placeholder 20">
            <a:extLst>
              <a:ext uri="{FF2B5EF4-FFF2-40B4-BE49-F238E27FC236}">
                <a16:creationId xmlns:a16="http://schemas.microsoft.com/office/drawing/2014/main" id="{E6F19C33-414F-46A1-E222-761C6181F1C7}"/>
              </a:ext>
            </a:extLst>
          </p:cNvPr>
          <p:cNvSpPr>
            <a:spLocks noGrp="1"/>
          </p:cNvSpPr>
          <p:nvPr>
            <p:ph type="body" sz="quarter" idx="13" hasCustomPrompt="1"/>
          </p:nvPr>
        </p:nvSpPr>
        <p:spPr>
          <a:xfrm>
            <a:off x="955248" y="4706044"/>
            <a:ext cx="3278822" cy="631362"/>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small overview. Must not be more that two lines of text.</a:t>
            </a:r>
          </a:p>
        </p:txBody>
      </p:sp>
      <p:sp>
        <p:nvSpPr>
          <p:cNvPr id="8" name="Picture Placeholder 7">
            <a:extLst>
              <a:ext uri="{FF2B5EF4-FFF2-40B4-BE49-F238E27FC236}">
                <a16:creationId xmlns:a16="http://schemas.microsoft.com/office/drawing/2014/main" id="{452E2525-A476-F225-0B68-1FFA94F6C426}"/>
              </a:ext>
            </a:extLst>
          </p:cNvPr>
          <p:cNvSpPr>
            <a:spLocks noGrp="1" noChangeAspect="1"/>
          </p:cNvSpPr>
          <p:nvPr>
            <p:ph type="pic" sz="quarter" idx="14" hasCustomPrompt="1"/>
          </p:nvPr>
        </p:nvSpPr>
        <p:spPr>
          <a:xfrm>
            <a:off x="10256838" y="625475"/>
            <a:ext cx="1233487" cy="1233488"/>
          </a:xfrm>
          <a:prstGeom prst="rect">
            <a:avLst/>
          </a:prstGeom>
        </p:spPr>
        <p:txBody>
          <a:bodyPr anchor="ctr"/>
          <a:lstStyle>
            <a:lvl1pPr marL="0" indent="0" algn="ctr">
              <a:buNone/>
              <a:defRPr sz="1050" b="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COMMERCIAL LOGO</a:t>
            </a:r>
          </a:p>
        </p:txBody>
      </p:sp>
    </p:spTree>
    <p:extLst>
      <p:ext uri="{BB962C8B-B14F-4D97-AF65-F5344CB8AC3E}">
        <p14:creationId xmlns:p14="http://schemas.microsoft.com/office/powerpoint/2010/main" val="35041173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e are where you ar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2863D531-68F9-9347-823C-690C722A74DF}"/>
              </a:ext>
            </a:extLst>
          </p:cNvPr>
          <p:cNvSpPr>
            <a:spLocks noGrp="1"/>
          </p:cNvSpPr>
          <p:nvPr>
            <p:ph type="pic" sz="quarter" idx="14" hasCustomPrompt="1"/>
          </p:nvPr>
        </p:nvSpPr>
        <p:spPr>
          <a:xfrm>
            <a:off x="309563" y="0"/>
            <a:ext cx="6718300"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YOUR PICTURE HERE</a:t>
            </a:r>
            <a:endParaRPr lang="en-GB" dirty="0"/>
          </a:p>
        </p:txBody>
      </p:sp>
      <p:sp>
        <p:nvSpPr>
          <p:cNvPr id="14" name="Text Placeholder 13">
            <a:extLst>
              <a:ext uri="{FF2B5EF4-FFF2-40B4-BE49-F238E27FC236}">
                <a16:creationId xmlns:a16="http://schemas.microsoft.com/office/drawing/2014/main" id="{DECA9D9E-2A73-F540-92D6-C678FA267AEF}"/>
              </a:ext>
            </a:extLst>
          </p:cNvPr>
          <p:cNvSpPr>
            <a:spLocks noGrp="1"/>
          </p:cNvSpPr>
          <p:nvPr>
            <p:ph type="body" sz="quarter" idx="10" hasCustomPrompt="1"/>
          </p:nvPr>
        </p:nvSpPr>
        <p:spPr>
          <a:xfrm>
            <a:off x="7283450" y="1979612"/>
            <a:ext cx="3949200" cy="2678400"/>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AS VOWS LARGEST CUSTOMER, WE ARE WHERE YOU</a:t>
            </a:r>
            <a:endParaRPr lang="en-US" dirty="0"/>
          </a:p>
        </p:txBody>
      </p:sp>
      <p:sp>
        <p:nvSpPr>
          <p:cNvPr id="19" name="Text Placeholder 18">
            <a:extLst>
              <a:ext uri="{FF2B5EF4-FFF2-40B4-BE49-F238E27FC236}">
                <a16:creationId xmlns:a16="http://schemas.microsoft.com/office/drawing/2014/main" id="{31112092-CCCF-4E49-9162-A19125DB544C}"/>
              </a:ext>
            </a:extLst>
          </p:cNvPr>
          <p:cNvSpPr>
            <a:spLocks noGrp="1"/>
          </p:cNvSpPr>
          <p:nvPr>
            <p:ph type="body" sz="quarter" idx="11" hasCustomPrompt="1"/>
          </p:nvPr>
        </p:nvSpPr>
        <p:spPr>
          <a:xfrm>
            <a:off x="7268427" y="1538975"/>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21" name="Text Placeholder 20">
            <a:extLst>
              <a:ext uri="{FF2B5EF4-FFF2-40B4-BE49-F238E27FC236}">
                <a16:creationId xmlns:a16="http://schemas.microsoft.com/office/drawing/2014/main" id="{DB72EF49-C53B-E542-BE60-EEA03228B3D2}"/>
              </a:ext>
            </a:extLst>
          </p:cNvPr>
          <p:cNvSpPr>
            <a:spLocks noGrp="1"/>
          </p:cNvSpPr>
          <p:nvPr>
            <p:ph type="body" sz="quarter" idx="12" hasCustomPrompt="1"/>
          </p:nvPr>
        </p:nvSpPr>
        <p:spPr>
          <a:xfrm>
            <a:off x="7283450" y="4843049"/>
            <a:ext cx="3949199" cy="631362"/>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We stock and manage more than 3000 products with a value in excess of £3M of bespoke stock for our clients.</a:t>
            </a:r>
          </a:p>
        </p:txBody>
      </p:sp>
    </p:spTree>
    <p:extLst>
      <p:ext uri="{BB962C8B-B14F-4D97-AF65-F5344CB8AC3E}">
        <p14:creationId xmlns:p14="http://schemas.microsoft.com/office/powerpoint/2010/main" val="491248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We are where you ar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2863D531-68F9-9347-823C-690C722A74DF}"/>
              </a:ext>
            </a:extLst>
          </p:cNvPr>
          <p:cNvSpPr>
            <a:spLocks noGrp="1"/>
          </p:cNvSpPr>
          <p:nvPr>
            <p:ph type="pic" sz="quarter" idx="14" hasCustomPrompt="1"/>
          </p:nvPr>
        </p:nvSpPr>
        <p:spPr>
          <a:xfrm>
            <a:off x="6155473" y="0"/>
            <a:ext cx="5756623"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YOUR PICTURE HERE</a:t>
            </a:r>
            <a:endParaRPr lang="en-GB" dirty="0"/>
          </a:p>
        </p:txBody>
      </p:sp>
      <p:sp>
        <p:nvSpPr>
          <p:cNvPr id="14" name="Text Placeholder 13">
            <a:extLst>
              <a:ext uri="{FF2B5EF4-FFF2-40B4-BE49-F238E27FC236}">
                <a16:creationId xmlns:a16="http://schemas.microsoft.com/office/drawing/2014/main" id="{DECA9D9E-2A73-F540-92D6-C678FA267AEF}"/>
              </a:ext>
            </a:extLst>
          </p:cNvPr>
          <p:cNvSpPr>
            <a:spLocks noGrp="1"/>
          </p:cNvSpPr>
          <p:nvPr>
            <p:ph type="body" sz="quarter" idx="10" hasCustomPrompt="1"/>
          </p:nvPr>
        </p:nvSpPr>
        <p:spPr>
          <a:xfrm>
            <a:off x="726533" y="2119003"/>
            <a:ext cx="3949200"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19" name="Text Placeholder 18">
            <a:extLst>
              <a:ext uri="{FF2B5EF4-FFF2-40B4-BE49-F238E27FC236}">
                <a16:creationId xmlns:a16="http://schemas.microsoft.com/office/drawing/2014/main" id="{31112092-CCCF-4E49-9162-A19125DB544C}"/>
              </a:ext>
            </a:extLst>
          </p:cNvPr>
          <p:cNvSpPr>
            <a:spLocks noGrp="1"/>
          </p:cNvSpPr>
          <p:nvPr>
            <p:ph type="body" sz="quarter" idx="11" hasCustomPrompt="1"/>
          </p:nvPr>
        </p:nvSpPr>
        <p:spPr>
          <a:xfrm>
            <a:off x="726533" y="1755985"/>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6" name="Text Placeholder 7">
            <a:extLst>
              <a:ext uri="{FF2B5EF4-FFF2-40B4-BE49-F238E27FC236}">
                <a16:creationId xmlns:a16="http://schemas.microsoft.com/office/drawing/2014/main" id="{5F4F4B22-1276-2941-8A4C-45ED19ABD185}"/>
              </a:ext>
            </a:extLst>
          </p:cNvPr>
          <p:cNvSpPr>
            <a:spLocks noGrp="1"/>
          </p:cNvSpPr>
          <p:nvPr>
            <p:ph type="body" sz="quarter" idx="13" hasCustomPrompt="1"/>
          </p:nvPr>
        </p:nvSpPr>
        <p:spPr>
          <a:xfrm>
            <a:off x="726533" y="3848653"/>
            <a:ext cx="4280400" cy="818571"/>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a:t>
            </a:r>
            <a:endParaRPr lang="en-US" dirty="0"/>
          </a:p>
        </p:txBody>
      </p:sp>
    </p:spTree>
    <p:extLst>
      <p:ext uri="{BB962C8B-B14F-4D97-AF65-F5344CB8AC3E}">
        <p14:creationId xmlns:p14="http://schemas.microsoft.com/office/powerpoint/2010/main" val="3192423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9" name="Hexagon 28">
            <a:extLst>
              <a:ext uri="{FF2B5EF4-FFF2-40B4-BE49-F238E27FC236}">
                <a16:creationId xmlns:a16="http://schemas.microsoft.com/office/drawing/2014/main" id="{810A7CB6-EEE4-294B-A971-83A4C1235D88}"/>
              </a:ext>
            </a:extLst>
          </p:cNvPr>
          <p:cNvSpPr/>
          <p:nvPr userDrawn="1"/>
        </p:nvSpPr>
        <p:spPr>
          <a:xfrm>
            <a:off x="644768" y="3021330"/>
            <a:ext cx="1519311" cy="13320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Hexagon 29">
            <a:extLst>
              <a:ext uri="{FF2B5EF4-FFF2-40B4-BE49-F238E27FC236}">
                <a16:creationId xmlns:a16="http://schemas.microsoft.com/office/drawing/2014/main" id="{5A7B72D0-699A-E84F-ADE6-171DA3A1B334}"/>
              </a:ext>
            </a:extLst>
          </p:cNvPr>
          <p:cNvSpPr/>
          <p:nvPr userDrawn="1"/>
        </p:nvSpPr>
        <p:spPr>
          <a:xfrm>
            <a:off x="2526997" y="3021330"/>
            <a:ext cx="1519200" cy="1335600"/>
          </a:xfrm>
          <a:prstGeom prst="hexagon">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a16="http://schemas.microsoft.com/office/drawing/2014/main" id="{E66356E8-16C5-CB48-A08F-9B4CC3FAEDBF}"/>
              </a:ext>
            </a:extLst>
          </p:cNvPr>
          <p:cNvSpPr/>
          <p:nvPr userDrawn="1"/>
        </p:nvSpPr>
        <p:spPr>
          <a:xfrm>
            <a:off x="4409115" y="3021330"/>
            <a:ext cx="1519200" cy="13356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a16="http://schemas.microsoft.com/office/drawing/2014/main" id="{D8C2226E-BC99-D54B-9672-A0A9B4F03B5D}"/>
              </a:ext>
            </a:extLst>
          </p:cNvPr>
          <p:cNvSpPr/>
          <p:nvPr userDrawn="1"/>
        </p:nvSpPr>
        <p:spPr>
          <a:xfrm>
            <a:off x="6291233" y="3021330"/>
            <a:ext cx="1519200" cy="1335600"/>
          </a:xfrm>
          <a:prstGeom prst="hexagon">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a16="http://schemas.microsoft.com/office/drawing/2014/main" id="{AF41436E-B443-C547-B789-B5E8D6E8BE4E}"/>
              </a:ext>
            </a:extLst>
          </p:cNvPr>
          <p:cNvSpPr/>
          <p:nvPr userDrawn="1"/>
        </p:nvSpPr>
        <p:spPr>
          <a:xfrm>
            <a:off x="8173351" y="3021330"/>
            <a:ext cx="1519200" cy="13356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Hexagon 33">
            <a:extLst>
              <a:ext uri="{FF2B5EF4-FFF2-40B4-BE49-F238E27FC236}">
                <a16:creationId xmlns:a16="http://schemas.microsoft.com/office/drawing/2014/main" id="{F09E765E-AC04-924F-B5B5-A632348E9CBC}"/>
              </a:ext>
            </a:extLst>
          </p:cNvPr>
          <p:cNvSpPr/>
          <p:nvPr userDrawn="1"/>
        </p:nvSpPr>
        <p:spPr>
          <a:xfrm>
            <a:off x="10055469" y="3021330"/>
            <a:ext cx="1519200" cy="1335600"/>
          </a:xfrm>
          <a:prstGeom prst="hexagon">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1">
            <a:extLst>
              <a:ext uri="{FF2B5EF4-FFF2-40B4-BE49-F238E27FC236}">
                <a16:creationId xmlns:a16="http://schemas.microsoft.com/office/drawing/2014/main" id="{31CF0365-3E95-664D-B04E-03DF99268C00}"/>
              </a:ext>
            </a:extLst>
          </p:cNvPr>
          <p:cNvSpPr>
            <a:spLocks noGrp="1"/>
          </p:cNvSpPr>
          <p:nvPr>
            <p:ph type="body" sz="quarter" idx="10" hasCustomPrompt="1"/>
          </p:nvPr>
        </p:nvSpPr>
        <p:spPr>
          <a:xfrm>
            <a:off x="4223880" y="690710"/>
            <a:ext cx="3805200" cy="2700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7" name="Text Placeholder 13">
            <a:extLst>
              <a:ext uri="{FF2B5EF4-FFF2-40B4-BE49-F238E27FC236}">
                <a16:creationId xmlns:a16="http://schemas.microsoft.com/office/drawing/2014/main" id="{1D487826-6F53-6844-B8F6-511E0AD881F8}"/>
              </a:ext>
            </a:extLst>
          </p:cNvPr>
          <p:cNvSpPr>
            <a:spLocks noGrp="1"/>
          </p:cNvSpPr>
          <p:nvPr>
            <p:ph type="body" sz="quarter" idx="11" hasCustomPrompt="1"/>
          </p:nvPr>
        </p:nvSpPr>
        <p:spPr>
          <a:xfrm>
            <a:off x="3211830" y="994874"/>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8" name="Text Placeholder 20">
            <a:extLst>
              <a:ext uri="{FF2B5EF4-FFF2-40B4-BE49-F238E27FC236}">
                <a16:creationId xmlns:a16="http://schemas.microsoft.com/office/drawing/2014/main" id="{34215174-DFA5-9A45-BC06-9CE38179DE6A}"/>
              </a:ext>
            </a:extLst>
          </p:cNvPr>
          <p:cNvSpPr>
            <a:spLocks noGrp="1"/>
          </p:cNvSpPr>
          <p:nvPr>
            <p:ph type="body" sz="quarter" idx="15" hasCustomPrompt="1"/>
          </p:nvPr>
        </p:nvSpPr>
        <p:spPr>
          <a:xfrm>
            <a:off x="2320291" y="1476744"/>
            <a:ext cx="7747961"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slide content here. Maximum two lines of copy so that the slide looks clean, and is easier to read as you present.</a:t>
            </a:r>
          </a:p>
        </p:txBody>
      </p:sp>
      <p:sp>
        <p:nvSpPr>
          <p:cNvPr id="39" name="Text Placeholder 20">
            <a:extLst>
              <a:ext uri="{FF2B5EF4-FFF2-40B4-BE49-F238E27FC236}">
                <a16:creationId xmlns:a16="http://schemas.microsoft.com/office/drawing/2014/main" id="{4976BACD-48B8-2A4C-B2B4-7B557A50F080}"/>
              </a:ext>
            </a:extLst>
          </p:cNvPr>
          <p:cNvSpPr>
            <a:spLocks noGrp="1"/>
          </p:cNvSpPr>
          <p:nvPr>
            <p:ph type="body" sz="quarter" idx="12" hasCustomPrompt="1"/>
          </p:nvPr>
        </p:nvSpPr>
        <p:spPr>
          <a:xfrm>
            <a:off x="644767"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0" name="Text Placeholder 20">
            <a:extLst>
              <a:ext uri="{FF2B5EF4-FFF2-40B4-BE49-F238E27FC236}">
                <a16:creationId xmlns:a16="http://schemas.microsoft.com/office/drawing/2014/main" id="{6595D515-A6DB-A844-A09D-56A57B5807A6}"/>
              </a:ext>
            </a:extLst>
          </p:cNvPr>
          <p:cNvSpPr>
            <a:spLocks noGrp="1"/>
          </p:cNvSpPr>
          <p:nvPr>
            <p:ph type="body" sz="quarter" idx="21" hasCustomPrompt="1"/>
          </p:nvPr>
        </p:nvSpPr>
        <p:spPr>
          <a:xfrm>
            <a:off x="644823"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1" name="Text Placeholder 20">
            <a:extLst>
              <a:ext uri="{FF2B5EF4-FFF2-40B4-BE49-F238E27FC236}">
                <a16:creationId xmlns:a16="http://schemas.microsoft.com/office/drawing/2014/main" id="{77DFC0B8-B599-2640-AC5F-459EDCBEB883}"/>
              </a:ext>
            </a:extLst>
          </p:cNvPr>
          <p:cNvSpPr>
            <a:spLocks noGrp="1"/>
          </p:cNvSpPr>
          <p:nvPr>
            <p:ph type="body" sz="quarter" idx="22" hasCustomPrompt="1"/>
          </p:nvPr>
        </p:nvSpPr>
        <p:spPr>
          <a:xfrm>
            <a:off x="2526941"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2" name="Text Placeholder 20">
            <a:extLst>
              <a:ext uri="{FF2B5EF4-FFF2-40B4-BE49-F238E27FC236}">
                <a16:creationId xmlns:a16="http://schemas.microsoft.com/office/drawing/2014/main" id="{EAFF159E-EA0C-D043-B496-ED382D7B7CDD}"/>
              </a:ext>
            </a:extLst>
          </p:cNvPr>
          <p:cNvSpPr>
            <a:spLocks noGrp="1"/>
          </p:cNvSpPr>
          <p:nvPr>
            <p:ph type="body" sz="quarter" idx="23" hasCustomPrompt="1"/>
          </p:nvPr>
        </p:nvSpPr>
        <p:spPr>
          <a:xfrm>
            <a:off x="2526997"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3" name="Text Placeholder 20">
            <a:extLst>
              <a:ext uri="{FF2B5EF4-FFF2-40B4-BE49-F238E27FC236}">
                <a16:creationId xmlns:a16="http://schemas.microsoft.com/office/drawing/2014/main" id="{44B5870F-C32B-AF45-BD58-C1A53EBBAF41}"/>
              </a:ext>
            </a:extLst>
          </p:cNvPr>
          <p:cNvSpPr>
            <a:spLocks noGrp="1"/>
          </p:cNvSpPr>
          <p:nvPr>
            <p:ph type="body" sz="quarter" idx="24" hasCustomPrompt="1"/>
          </p:nvPr>
        </p:nvSpPr>
        <p:spPr>
          <a:xfrm>
            <a:off x="4409115"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4" name="Text Placeholder 20">
            <a:extLst>
              <a:ext uri="{FF2B5EF4-FFF2-40B4-BE49-F238E27FC236}">
                <a16:creationId xmlns:a16="http://schemas.microsoft.com/office/drawing/2014/main" id="{EE8D9A2C-70CE-AE49-A07B-69E35B705302}"/>
              </a:ext>
            </a:extLst>
          </p:cNvPr>
          <p:cNvSpPr>
            <a:spLocks noGrp="1"/>
          </p:cNvSpPr>
          <p:nvPr>
            <p:ph type="body" sz="quarter" idx="25" hasCustomPrompt="1"/>
          </p:nvPr>
        </p:nvSpPr>
        <p:spPr>
          <a:xfrm>
            <a:off x="4409171"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5" name="Text Placeholder 20">
            <a:extLst>
              <a:ext uri="{FF2B5EF4-FFF2-40B4-BE49-F238E27FC236}">
                <a16:creationId xmlns:a16="http://schemas.microsoft.com/office/drawing/2014/main" id="{AB6A04FB-1288-BA46-A807-034F5AAFBA29}"/>
              </a:ext>
            </a:extLst>
          </p:cNvPr>
          <p:cNvSpPr>
            <a:spLocks noGrp="1"/>
          </p:cNvSpPr>
          <p:nvPr>
            <p:ph type="body" sz="quarter" idx="26" hasCustomPrompt="1"/>
          </p:nvPr>
        </p:nvSpPr>
        <p:spPr>
          <a:xfrm>
            <a:off x="6291177"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6" name="Text Placeholder 20">
            <a:extLst>
              <a:ext uri="{FF2B5EF4-FFF2-40B4-BE49-F238E27FC236}">
                <a16:creationId xmlns:a16="http://schemas.microsoft.com/office/drawing/2014/main" id="{E7F91D53-BF1F-6B4F-BB27-DEF0D06C441B}"/>
              </a:ext>
            </a:extLst>
          </p:cNvPr>
          <p:cNvSpPr>
            <a:spLocks noGrp="1"/>
          </p:cNvSpPr>
          <p:nvPr>
            <p:ph type="body" sz="quarter" idx="27" hasCustomPrompt="1"/>
          </p:nvPr>
        </p:nvSpPr>
        <p:spPr>
          <a:xfrm>
            <a:off x="6291233"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7" name="Text Placeholder 20">
            <a:extLst>
              <a:ext uri="{FF2B5EF4-FFF2-40B4-BE49-F238E27FC236}">
                <a16:creationId xmlns:a16="http://schemas.microsoft.com/office/drawing/2014/main" id="{CA4534BB-9E18-7247-974B-77B190E526ED}"/>
              </a:ext>
            </a:extLst>
          </p:cNvPr>
          <p:cNvSpPr>
            <a:spLocks noGrp="1"/>
          </p:cNvSpPr>
          <p:nvPr>
            <p:ph type="body" sz="quarter" idx="28" hasCustomPrompt="1"/>
          </p:nvPr>
        </p:nvSpPr>
        <p:spPr>
          <a:xfrm>
            <a:off x="8173295"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8" name="Text Placeholder 20">
            <a:extLst>
              <a:ext uri="{FF2B5EF4-FFF2-40B4-BE49-F238E27FC236}">
                <a16:creationId xmlns:a16="http://schemas.microsoft.com/office/drawing/2014/main" id="{279544C7-88AF-374F-872F-577332046531}"/>
              </a:ext>
            </a:extLst>
          </p:cNvPr>
          <p:cNvSpPr>
            <a:spLocks noGrp="1"/>
          </p:cNvSpPr>
          <p:nvPr>
            <p:ph type="body" sz="quarter" idx="29" hasCustomPrompt="1"/>
          </p:nvPr>
        </p:nvSpPr>
        <p:spPr>
          <a:xfrm>
            <a:off x="8173351"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9" name="Text Placeholder 20">
            <a:extLst>
              <a:ext uri="{FF2B5EF4-FFF2-40B4-BE49-F238E27FC236}">
                <a16:creationId xmlns:a16="http://schemas.microsoft.com/office/drawing/2014/main" id="{57DF07A7-5F36-234A-858B-93B055A31331}"/>
              </a:ext>
            </a:extLst>
          </p:cNvPr>
          <p:cNvSpPr>
            <a:spLocks noGrp="1"/>
          </p:cNvSpPr>
          <p:nvPr>
            <p:ph type="body" sz="quarter" idx="30" hasCustomPrompt="1"/>
          </p:nvPr>
        </p:nvSpPr>
        <p:spPr>
          <a:xfrm>
            <a:off x="10055357" y="484463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50" name="Text Placeholder 20">
            <a:extLst>
              <a:ext uri="{FF2B5EF4-FFF2-40B4-BE49-F238E27FC236}">
                <a16:creationId xmlns:a16="http://schemas.microsoft.com/office/drawing/2014/main" id="{C746B8E9-DE89-7040-A91D-766FD726ACB8}"/>
              </a:ext>
            </a:extLst>
          </p:cNvPr>
          <p:cNvSpPr>
            <a:spLocks noGrp="1"/>
          </p:cNvSpPr>
          <p:nvPr>
            <p:ph type="body" sz="quarter" idx="31" hasCustomPrompt="1"/>
          </p:nvPr>
        </p:nvSpPr>
        <p:spPr>
          <a:xfrm>
            <a:off x="10055413" y="463491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52" name="Picture Placeholder 51">
            <a:extLst>
              <a:ext uri="{FF2B5EF4-FFF2-40B4-BE49-F238E27FC236}">
                <a16:creationId xmlns:a16="http://schemas.microsoft.com/office/drawing/2014/main" id="{E4913EDA-8741-CA4E-B71C-E3BD9B87CF6D}"/>
              </a:ext>
            </a:extLst>
          </p:cNvPr>
          <p:cNvSpPr>
            <a:spLocks noGrp="1"/>
          </p:cNvSpPr>
          <p:nvPr>
            <p:ph type="pic" sz="quarter" idx="32" hasCustomPrompt="1"/>
          </p:nvPr>
        </p:nvSpPr>
        <p:spPr>
          <a:xfrm>
            <a:off x="924363" y="3355860"/>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3" name="Picture Placeholder 51">
            <a:extLst>
              <a:ext uri="{FF2B5EF4-FFF2-40B4-BE49-F238E27FC236}">
                <a16:creationId xmlns:a16="http://schemas.microsoft.com/office/drawing/2014/main" id="{6712BB8F-2A16-C34E-8556-DE5450B508EE}"/>
              </a:ext>
            </a:extLst>
          </p:cNvPr>
          <p:cNvSpPr>
            <a:spLocks noGrp="1"/>
          </p:cNvSpPr>
          <p:nvPr>
            <p:ph type="pic" sz="quarter" idx="33" hasCustomPrompt="1"/>
          </p:nvPr>
        </p:nvSpPr>
        <p:spPr>
          <a:xfrm>
            <a:off x="2806537" y="3355860"/>
            <a:ext cx="960120" cy="662940"/>
          </a:xfrm>
          <a:prstGeom prst="rect">
            <a:avLst/>
          </a:prstGeom>
        </p:spPr>
        <p:txBody>
          <a:bodyPr anchor="ctr">
            <a:normAutofit/>
          </a:bodyP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4" name="Picture Placeholder 51">
            <a:extLst>
              <a:ext uri="{FF2B5EF4-FFF2-40B4-BE49-F238E27FC236}">
                <a16:creationId xmlns:a16="http://schemas.microsoft.com/office/drawing/2014/main" id="{FDFB6F2C-1D47-6D47-AD46-6E7E41E0796C}"/>
              </a:ext>
            </a:extLst>
          </p:cNvPr>
          <p:cNvSpPr>
            <a:spLocks noGrp="1"/>
          </p:cNvSpPr>
          <p:nvPr>
            <p:ph type="pic" sz="quarter" idx="34" hasCustomPrompt="1"/>
          </p:nvPr>
        </p:nvSpPr>
        <p:spPr>
          <a:xfrm>
            <a:off x="4694513" y="3371107"/>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5" name="Picture Placeholder 51">
            <a:extLst>
              <a:ext uri="{FF2B5EF4-FFF2-40B4-BE49-F238E27FC236}">
                <a16:creationId xmlns:a16="http://schemas.microsoft.com/office/drawing/2014/main" id="{33E2BA99-A115-024A-AC0C-82ADA8DC3D39}"/>
              </a:ext>
            </a:extLst>
          </p:cNvPr>
          <p:cNvSpPr>
            <a:spLocks noGrp="1"/>
          </p:cNvSpPr>
          <p:nvPr>
            <p:ph type="pic" sz="quarter" idx="35" hasCustomPrompt="1"/>
          </p:nvPr>
        </p:nvSpPr>
        <p:spPr>
          <a:xfrm>
            <a:off x="8452891" y="3355860"/>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6" name="Picture Placeholder 51">
            <a:extLst>
              <a:ext uri="{FF2B5EF4-FFF2-40B4-BE49-F238E27FC236}">
                <a16:creationId xmlns:a16="http://schemas.microsoft.com/office/drawing/2014/main" id="{16EE8EDC-7209-3741-A623-F5F0E0EBDB90}"/>
              </a:ext>
            </a:extLst>
          </p:cNvPr>
          <p:cNvSpPr>
            <a:spLocks noGrp="1"/>
          </p:cNvSpPr>
          <p:nvPr>
            <p:ph type="pic" sz="quarter" idx="36" hasCustomPrompt="1"/>
          </p:nvPr>
        </p:nvSpPr>
        <p:spPr>
          <a:xfrm>
            <a:off x="6570773" y="3355860"/>
            <a:ext cx="960120" cy="662940"/>
          </a:xfrm>
          <a:prstGeom prst="rect">
            <a:avLst/>
          </a:prstGeom>
        </p:spPr>
        <p:txBody>
          <a:bodyPr anchor="ctr">
            <a:normAutofit/>
          </a:bodyP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7" name="Picture Placeholder 51">
            <a:extLst>
              <a:ext uri="{FF2B5EF4-FFF2-40B4-BE49-F238E27FC236}">
                <a16:creationId xmlns:a16="http://schemas.microsoft.com/office/drawing/2014/main" id="{34F98891-DC80-E647-9235-4DFF165B197B}"/>
              </a:ext>
            </a:extLst>
          </p:cNvPr>
          <p:cNvSpPr>
            <a:spLocks noGrp="1"/>
          </p:cNvSpPr>
          <p:nvPr>
            <p:ph type="pic" sz="quarter" idx="37" hasCustomPrompt="1"/>
          </p:nvPr>
        </p:nvSpPr>
        <p:spPr>
          <a:xfrm>
            <a:off x="10334953" y="3355860"/>
            <a:ext cx="960120" cy="662940"/>
          </a:xfrm>
          <a:prstGeom prst="rect">
            <a:avLst/>
          </a:prstGeom>
        </p:spPr>
        <p:txBody>
          <a:bodyPr anchor="ctr">
            <a:normAutofit/>
          </a:bodyP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pic>
        <p:nvPicPr>
          <p:cNvPr id="58" name="Picture 57">
            <a:extLst>
              <a:ext uri="{FF2B5EF4-FFF2-40B4-BE49-F238E27FC236}">
                <a16:creationId xmlns:a16="http://schemas.microsoft.com/office/drawing/2014/main" id="{E786CB6B-391E-1540-9FE3-B007681DD10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31104" y="353875"/>
            <a:ext cx="968400" cy="963343"/>
          </a:xfrm>
          <a:prstGeom prst="rect">
            <a:avLst/>
          </a:prstGeom>
        </p:spPr>
      </p:pic>
    </p:spTree>
    <p:extLst>
      <p:ext uri="{BB962C8B-B14F-4D97-AF65-F5344CB8AC3E}">
        <p14:creationId xmlns:p14="http://schemas.microsoft.com/office/powerpoint/2010/main" val="27500828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93" userDrawn="1">
          <p15:clr>
            <a:srgbClr val="FBAE40"/>
          </p15:clr>
        </p15:guide>
        <p15:guide id="4" pos="728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Content with Caption">
    <p:spTree>
      <p:nvGrpSpPr>
        <p:cNvPr id="1" name=""/>
        <p:cNvGrpSpPr/>
        <p:nvPr/>
      </p:nvGrpSpPr>
      <p:grpSpPr>
        <a:xfrm>
          <a:off x="0" y="0"/>
          <a:ext cx="0" cy="0"/>
          <a:chOff x="0" y="0"/>
          <a:chExt cx="0" cy="0"/>
        </a:xfrm>
      </p:grpSpPr>
      <p:sp>
        <p:nvSpPr>
          <p:cNvPr id="29" name="Hexagon 28">
            <a:extLst>
              <a:ext uri="{FF2B5EF4-FFF2-40B4-BE49-F238E27FC236}">
                <a16:creationId xmlns:a16="http://schemas.microsoft.com/office/drawing/2014/main" id="{810A7CB6-EEE4-294B-A971-83A4C1235D88}"/>
              </a:ext>
            </a:extLst>
          </p:cNvPr>
          <p:cNvSpPr/>
          <p:nvPr userDrawn="1"/>
        </p:nvSpPr>
        <p:spPr>
          <a:xfrm>
            <a:off x="1573029" y="2910490"/>
            <a:ext cx="1519311" cy="13320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Hexagon 29">
            <a:extLst>
              <a:ext uri="{FF2B5EF4-FFF2-40B4-BE49-F238E27FC236}">
                <a16:creationId xmlns:a16="http://schemas.microsoft.com/office/drawing/2014/main" id="{5A7B72D0-699A-E84F-ADE6-171DA3A1B334}"/>
              </a:ext>
            </a:extLst>
          </p:cNvPr>
          <p:cNvSpPr/>
          <p:nvPr userDrawn="1"/>
        </p:nvSpPr>
        <p:spPr>
          <a:xfrm>
            <a:off x="3455258" y="2910490"/>
            <a:ext cx="1519200" cy="1335600"/>
          </a:xfrm>
          <a:prstGeom prst="hexagon">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a16="http://schemas.microsoft.com/office/drawing/2014/main" id="{E66356E8-16C5-CB48-A08F-9B4CC3FAEDBF}"/>
              </a:ext>
            </a:extLst>
          </p:cNvPr>
          <p:cNvSpPr/>
          <p:nvPr userDrawn="1"/>
        </p:nvSpPr>
        <p:spPr>
          <a:xfrm>
            <a:off x="5337376" y="2910490"/>
            <a:ext cx="1519200" cy="13356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a16="http://schemas.microsoft.com/office/drawing/2014/main" id="{D8C2226E-BC99-D54B-9672-A0A9B4F03B5D}"/>
              </a:ext>
            </a:extLst>
          </p:cNvPr>
          <p:cNvSpPr/>
          <p:nvPr userDrawn="1"/>
        </p:nvSpPr>
        <p:spPr>
          <a:xfrm>
            <a:off x="7219494" y="2910490"/>
            <a:ext cx="1519200" cy="1335600"/>
          </a:xfrm>
          <a:prstGeom prst="hexagon">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a16="http://schemas.microsoft.com/office/drawing/2014/main" id="{AF41436E-B443-C547-B789-B5E8D6E8BE4E}"/>
              </a:ext>
            </a:extLst>
          </p:cNvPr>
          <p:cNvSpPr/>
          <p:nvPr userDrawn="1"/>
        </p:nvSpPr>
        <p:spPr>
          <a:xfrm>
            <a:off x="9101612" y="2910490"/>
            <a:ext cx="1519200" cy="1335600"/>
          </a:xfrm>
          <a:prstGeom prst="hexagon">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1">
            <a:extLst>
              <a:ext uri="{FF2B5EF4-FFF2-40B4-BE49-F238E27FC236}">
                <a16:creationId xmlns:a16="http://schemas.microsoft.com/office/drawing/2014/main" id="{31CF0365-3E95-664D-B04E-03DF99268C00}"/>
              </a:ext>
            </a:extLst>
          </p:cNvPr>
          <p:cNvSpPr>
            <a:spLocks noGrp="1"/>
          </p:cNvSpPr>
          <p:nvPr>
            <p:ph type="body" sz="quarter" idx="10" hasCustomPrompt="1"/>
          </p:nvPr>
        </p:nvSpPr>
        <p:spPr>
          <a:xfrm>
            <a:off x="4223880" y="690710"/>
            <a:ext cx="3805200" cy="2700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7" name="Text Placeholder 13">
            <a:extLst>
              <a:ext uri="{FF2B5EF4-FFF2-40B4-BE49-F238E27FC236}">
                <a16:creationId xmlns:a16="http://schemas.microsoft.com/office/drawing/2014/main" id="{1D487826-6F53-6844-B8F6-511E0AD881F8}"/>
              </a:ext>
            </a:extLst>
          </p:cNvPr>
          <p:cNvSpPr>
            <a:spLocks noGrp="1"/>
          </p:cNvSpPr>
          <p:nvPr>
            <p:ph type="body" sz="quarter" idx="11" hasCustomPrompt="1"/>
          </p:nvPr>
        </p:nvSpPr>
        <p:spPr>
          <a:xfrm>
            <a:off x="2320291" y="994874"/>
            <a:ext cx="7747961"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8" name="Text Placeholder 20">
            <a:extLst>
              <a:ext uri="{FF2B5EF4-FFF2-40B4-BE49-F238E27FC236}">
                <a16:creationId xmlns:a16="http://schemas.microsoft.com/office/drawing/2014/main" id="{34215174-DFA5-9A45-BC06-9CE38179DE6A}"/>
              </a:ext>
            </a:extLst>
          </p:cNvPr>
          <p:cNvSpPr>
            <a:spLocks noGrp="1"/>
          </p:cNvSpPr>
          <p:nvPr>
            <p:ph type="body" sz="quarter" idx="15" hasCustomPrompt="1"/>
          </p:nvPr>
        </p:nvSpPr>
        <p:spPr>
          <a:xfrm>
            <a:off x="2320291" y="1476744"/>
            <a:ext cx="7747961"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slide content here. Maximum two lines of copy so that the slide looks clean, and is easier to read as you present.</a:t>
            </a:r>
          </a:p>
        </p:txBody>
      </p:sp>
      <p:sp>
        <p:nvSpPr>
          <p:cNvPr id="39" name="Text Placeholder 20">
            <a:extLst>
              <a:ext uri="{FF2B5EF4-FFF2-40B4-BE49-F238E27FC236}">
                <a16:creationId xmlns:a16="http://schemas.microsoft.com/office/drawing/2014/main" id="{4976BACD-48B8-2A4C-B2B4-7B557A50F080}"/>
              </a:ext>
            </a:extLst>
          </p:cNvPr>
          <p:cNvSpPr>
            <a:spLocks noGrp="1"/>
          </p:cNvSpPr>
          <p:nvPr>
            <p:ph type="body" sz="quarter" idx="12" hasCustomPrompt="1"/>
          </p:nvPr>
        </p:nvSpPr>
        <p:spPr>
          <a:xfrm>
            <a:off x="1573028" y="473379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0" name="Text Placeholder 20">
            <a:extLst>
              <a:ext uri="{FF2B5EF4-FFF2-40B4-BE49-F238E27FC236}">
                <a16:creationId xmlns:a16="http://schemas.microsoft.com/office/drawing/2014/main" id="{6595D515-A6DB-A844-A09D-56A57B5807A6}"/>
              </a:ext>
            </a:extLst>
          </p:cNvPr>
          <p:cNvSpPr>
            <a:spLocks noGrp="1"/>
          </p:cNvSpPr>
          <p:nvPr>
            <p:ph type="body" sz="quarter" idx="21" hasCustomPrompt="1"/>
          </p:nvPr>
        </p:nvSpPr>
        <p:spPr>
          <a:xfrm>
            <a:off x="1573084" y="452407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1" name="Text Placeholder 20">
            <a:extLst>
              <a:ext uri="{FF2B5EF4-FFF2-40B4-BE49-F238E27FC236}">
                <a16:creationId xmlns:a16="http://schemas.microsoft.com/office/drawing/2014/main" id="{77DFC0B8-B599-2640-AC5F-459EDCBEB883}"/>
              </a:ext>
            </a:extLst>
          </p:cNvPr>
          <p:cNvSpPr>
            <a:spLocks noGrp="1"/>
          </p:cNvSpPr>
          <p:nvPr>
            <p:ph type="body" sz="quarter" idx="22" hasCustomPrompt="1"/>
          </p:nvPr>
        </p:nvSpPr>
        <p:spPr>
          <a:xfrm>
            <a:off x="3455202" y="473379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2" name="Text Placeholder 20">
            <a:extLst>
              <a:ext uri="{FF2B5EF4-FFF2-40B4-BE49-F238E27FC236}">
                <a16:creationId xmlns:a16="http://schemas.microsoft.com/office/drawing/2014/main" id="{EAFF159E-EA0C-D043-B496-ED382D7B7CDD}"/>
              </a:ext>
            </a:extLst>
          </p:cNvPr>
          <p:cNvSpPr>
            <a:spLocks noGrp="1"/>
          </p:cNvSpPr>
          <p:nvPr>
            <p:ph type="body" sz="quarter" idx="23" hasCustomPrompt="1"/>
          </p:nvPr>
        </p:nvSpPr>
        <p:spPr>
          <a:xfrm>
            <a:off x="3455258" y="452407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3" name="Text Placeholder 20">
            <a:extLst>
              <a:ext uri="{FF2B5EF4-FFF2-40B4-BE49-F238E27FC236}">
                <a16:creationId xmlns:a16="http://schemas.microsoft.com/office/drawing/2014/main" id="{44B5870F-C32B-AF45-BD58-C1A53EBBAF41}"/>
              </a:ext>
            </a:extLst>
          </p:cNvPr>
          <p:cNvSpPr>
            <a:spLocks noGrp="1"/>
          </p:cNvSpPr>
          <p:nvPr>
            <p:ph type="body" sz="quarter" idx="24" hasCustomPrompt="1"/>
          </p:nvPr>
        </p:nvSpPr>
        <p:spPr>
          <a:xfrm>
            <a:off x="5337376" y="473379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4" name="Text Placeholder 20">
            <a:extLst>
              <a:ext uri="{FF2B5EF4-FFF2-40B4-BE49-F238E27FC236}">
                <a16:creationId xmlns:a16="http://schemas.microsoft.com/office/drawing/2014/main" id="{EE8D9A2C-70CE-AE49-A07B-69E35B705302}"/>
              </a:ext>
            </a:extLst>
          </p:cNvPr>
          <p:cNvSpPr>
            <a:spLocks noGrp="1"/>
          </p:cNvSpPr>
          <p:nvPr>
            <p:ph type="body" sz="quarter" idx="25" hasCustomPrompt="1"/>
          </p:nvPr>
        </p:nvSpPr>
        <p:spPr>
          <a:xfrm>
            <a:off x="5337432" y="452407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5" name="Text Placeholder 20">
            <a:extLst>
              <a:ext uri="{FF2B5EF4-FFF2-40B4-BE49-F238E27FC236}">
                <a16:creationId xmlns:a16="http://schemas.microsoft.com/office/drawing/2014/main" id="{AB6A04FB-1288-BA46-A807-034F5AAFBA29}"/>
              </a:ext>
            </a:extLst>
          </p:cNvPr>
          <p:cNvSpPr>
            <a:spLocks noGrp="1"/>
          </p:cNvSpPr>
          <p:nvPr>
            <p:ph type="body" sz="quarter" idx="26" hasCustomPrompt="1"/>
          </p:nvPr>
        </p:nvSpPr>
        <p:spPr>
          <a:xfrm>
            <a:off x="7219438" y="473379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6" name="Text Placeholder 20">
            <a:extLst>
              <a:ext uri="{FF2B5EF4-FFF2-40B4-BE49-F238E27FC236}">
                <a16:creationId xmlns:a16="http://schemas.microsoft.com/office/drawing/2014/main" id="{E7F91D53-BF1F-6B4F-BB27-DEF0D06C441B}"/>
              </a:ext>
            </a:extLst>
          </p:cNvPr>
          <p:cNvSpPr>
            <a:spLocks noGrp="1"/>
          </p:cNvSpPr>
          <p:nvPr>
            <p:ph type="body" sz="quarter" idx="27" hasCustomPrompt="1"/>
          </p:nvPr>
        </p:nvSpPr>
        <p:spPr>
          <a:xfrm>
            <a:off x="7219494" y="452407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7" name="Text Placeholder 20">
            <a:extLst>
              <a:ext uri="{FF2B5EF4-FFF2-40B4-BE49-F238E27FC236}">
                <a16:creationId xmlns:a16="http://schemas.microsoft.com/office/drawing/2014/main" id="{CA4534BB-9E18-7247-974B-77B190E526ED}"/>
              </a:ext>
            </a:extLst>
          </p:cNvPr>
          <p:cNvSpPr>
            <a:spLocks noGrp="1"/>
          </p:cNvSpPr>
          <p:nvPr>
            <p:ph type="body" sz="quarter" idx="28" hasCustomPrompt="1"/>
          </p:nvPr>
        </p:nvSpPr>
        <p:spPr>
          <a:xfrm>
            <a:off x="9101556" y="4733798"/>
            <a:ext cx="1519312" cy="93894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five lines of copy so that the slide looks clean, and is easier to read</a:t>
            </a:r>
          </a:p>
        </p:txBody>
      </p:sp>
      <p:sp>
        <p:nvSpPr>
          <p:cNvPr id="48" name="Text Placeholder 20">
            <a:extLst>
              <a:ext uri="{FF2B5EF4-FFF2-40B4-BE49-F238E27FC236}">
                <a16:creationId xmlns:a16="http://schemas.microsoft.com/office/drawing/2014/main" id="{279544C7-88AF-374F-872F-577332046531}"/>
              </a:ext>
            </a:extLst>
          </p:cNvPr>
          <p:cNvSpPr>
            <a:spLocks noGrp="1"/>
          </p:cNvSpPr>
          <p:nvPr>
            <p:ph type="body" sz="quarter" idx="29" hasCustomPrompt="1"/>
          </p:nvPr>
        </p:nvSpPr>
        <p:spPr>
          <a:xfrm>
            <a:off x="9101612" y="4524079"/>
            <a:ext cx="1519200"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52" name="Picture Placeholder 51">
            <a:extLst>
              <a:ext uri="{FF2B5EF4-FFF2-40B4-BE49-F238E27FC236}">
                <a16:creationId xmlns:a16="http://schemas.microsoft.com/office/drawing/2014/main" id="{E4913EDA-8741-CA4E-B71C-E3BD9B87CF6D}"/>
              </a:ext>
            </a:extLst>
          </p:cNvPr>
          <p:cNvSpPr>
            <a:spLocks noGrp="1"/>
          </p:cNvSpPr>
          <p:nvPr>
            <p:ph type="pic" sz="quarter" idx="32" hasCustomPrompt="1"/>
          </p:nvPr>
        </p:nvSpPr>
        <p:spPr>
          <a:xfrm>
            <a:off x="1852624" y="3245020"/>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3" name="Picture Placeholder 51">
            <a:extLst>
              <a:ext uri="{FF2B5EF4-FFF2-40B4-BE49-F238E27FC236}">
                <a16:creationId xmlns:a16="http://schemas.microsoft.com/office/drawing/2014/main" id="{6712BB8F-2A16-C34E-8556-DE5450B508EE}"/>
              </a:ext>
            </a:extLst>
          </p:cNvPr>
          <p:cNvSpPr>
            <a:spLocks noGrp="1"/>
          </p:cNvSpPr>
          <p:nvPr>
            <p:ph type="pic" sz="quarter" idx="33" hasCustomPrompt="1"/>
          </p:nvPr>
        </p:nvSpPr>
        <p:spPr>
          <a:xfrm>
            <a:off x="3734798" y="3245020"/>
            <a:ext cx="960120" cy="662940"/>
          </a:xfrm>
          <a:prstGeom prst="rect">
            <a:avLst/>
          </a:prstGeom>
        </p:spPr>
        <p:txBody>
          <a:bodyPr anchor="ctr">
            <a:normAutofit/>
          </a:bodyP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4" name="Picture Placeholder 51">
            <a:extLst>
              <a:ext uri="{FF2B5EF4-FFF2-40B4-BE49-F238E27FC236}">
                <a16:creationId xmlns:a16="http://schemas.microsoft.com/office/drawing/2014/main" id="{FDFB6F2C-1D47-6D47-AD46-6E7E41E0796C}"/>
              </a:ext>
            </a:extLst>
          </p:cNvPr>
          <p:cNvSpPr>
            <a:spLocks noGrp="1"/>
          </p:cNvSpPr>
          <p:nvPr>
            <p:ph type="pic" sz="quarter" idx="34" hasCustomPrompt="1"/>
          </p:nvPr>
        </p:nvSpPr>
        <p:spPr>
          <a:xfrm>
            <a:off x="5622774" y="3260267"/>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5" name="Picture Placeholder 51">
            <a:extLst>
              <a:ext uri="{FF2B5EF4-FFF2-40B4-BE49-F238E27FC236}">
                <a16:creationId xmlns:a16="http://schemas.microsoft.com/office/drawing/2014/main" id="{33E2BA99-A115-024A-AC0C-82ADA8DC3D39}"/>
              </a:ext>
            </a:extLst>
          </p:cNvPr>
          <p:cNvSpPr>
            <a:spLocks noGrp="1"/>
          </p:cNvSpPr>
          <p:nvPr>
            <p:ph type="pic" sz="quarter" idx="35" hasCustomPrompt="1"/>
          </p:nvPr>
        </p:nvSpPr>
        <p:spPr>
          <a:xfrm>
            <a:off x="9381152" y="3245020"/>
            <a:ext cx="960120" cy="66294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6" name="Picture Placeholder 51">
            <a:extLst>
              <a:ext uri="{FF2B5EF4-FFF2-40B4-BE49-F238E27FC236}">
                <a16:creationId xmlns:a16="http://schemas.microsoft.com/office/drawing/2014/main" id="{16EE8EDC-7209-3741-A623-F5F0E0EBDB90}"/>
              </a:ext>
            </a:extLst>
          </p:cNvPr>
          <p:cNvSpPr>
            <a:spLocks noGrp="1"/>
          </p:cNvSpPr>
          <p:nvPr>
            <p:ph type="pic" sz="quarter" idx="36" hasCustomPrompt="1"/>
          </p:nvPr>
        </p:nvSpPr>
        <p:spPr>
          <a:xfrm>
            <a:off x="7499034" y="3245020"/>
            <a:ext cx="960120" cy="662940"/>
          </a:xfrm>
          <a:prstGeom prst="rect">
            <a:avLst/>
          </a:prstGeom>
        </p:spPr>
        <p:txBody>
          <a:bodyPr anchor="ctr">
            <a:normAutofit/>
          </a:bodyP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pic>
        <p:nvPicPr>
          <p:cNvPr id="58" name="Picture 57">
            <a:extLst>
              <a:ext uri="{FF2B5EF4-FFF2-40B4-BE49-F238E27FC236}">
                <a16:creationId xmlns:a16="http://schemas.microsoft.com/office/drawing/2014/main" id="{E786CB6B-391E-1540-9FE3-B007681DD10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31104" y="353875"/>
            <a:ext cx="968400" cy="963343"/>
          </a:xfrm>
          <a:prstGeom prst="rect">
            <a:avLst/>
          </a:prstGeom>
        </p:spPr>
      </p:pic>
    </p:spTree>
    <p:extLst>
      <p:ext uri="{BB962C8B-B14F-4D97-AF65-F5344CB8AC3E}">
        <p14:creationId xmlns:p14="http://schemas.microsoft.com/office/powerpoint/2010/main" val="1572310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28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6" name="Text Placeholder 11">
            <a:extLst>
              <a:ext uri="{FF2B5EF4-FFF2-40B4-BE49-F238E27FC236}">
                <a16:creationId xmlns:a16="http://schemas.microsoft.com/office/drawing/2014/main" id="{31CF0365-3E95-664D-B04E-03DF99268C00}"/>
              </a:ext>
            </a:extLst>
          </p:cNvPr>
          <p:cNvSpPr>
            <a:spLocks noGrp="1"/>
          </p:cNvSpPr>
          <p:nvPr>
            <p:ph type="body" sz="quarter" idx="10" hasCustomPrompt="1"/>
          </p:nvPr>
        </p:nvSpPr>
        <p:spPr>
          <a:xfrm>
            <a:off x="688975" y="789566"/>
            <a:ext cx="3805200" cy="270000"/>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7" name="Text Placeholder 13">
            <a:extLst>
              <a:ext uri="{FF2B5EF4-FFF2-40B4-BE49-F238E27FC236}">
                <a16:creationId xmlns:a16="http://schemas.microsoft.com/office/drawing/2014/main" id="{1D487826-6F53-6844-B8F6-511E0AD881F8}"/>
              </a:ext>
            </a:extLst>
          </p:cNvPr>
          <p:cNvSpPr>
            <a:spLocks noGrp="1"/>
          </p:cNvSpPr>
          <p:nvPr>
            <p:ph type="body" sz="quarter" idx="11" hasCustomPrompt="1"/>
          </p:nvPr>
        </p:nvSpPr>
        <p:spPr>
          <a:xfrm>
            <a:off x="688975" y="1081373"/>
            <a:ext cx="5102006"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8" name="Text Placeholder 20">
            <a:extLst>
              <a:ext uri="{FF2B5EF4-FFF2-40B4-BE49-F238E27FC236}">
                <a16:creationId xmlns:a16="http://schemas.microsoft.com/office/drawing/2014/main" id="{34215174-DFA5-9A45-BC06-9CE38179DE6A}"/>
              </a:ext>
            </a:extLst>
          </p:cNvPr>
          <p:cNvSpPr>
            <a:spLocks noGrp="1"/>
          </p:cNvSpPr>
          <p:nvPr>
            <p:ph type="body" sz="quarter" idx="15" hasCustomPrompt="1"/>
          </p:nvPr>
        </p:nvSpPr>
        <p:spPr>
          <a:xfrm>
            <a:off x="688975" y="1569005"/>
            <a:ext cx="4624210"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3" name="Chart Placeholder 2">
            <a:extLst>
              <a:ext uri="{FF2B5EF4-FFF2-40B4-BE49-F238E27FC236}">
                <a16:creationId xmlns:a16="http://schemas.microsoft.com/office/drawing/2014/main" id="{02617B1F-3D00-B54C-B903-B77CCE91DBF2}"/>
              </a:ext>
            </a:extLst>
          </p:cNvPr>
          <p:cNvSpPr>
            <a:spLocks noGrp="1"/>
          </p:cNvSpPr>
          <p:nvPr>
            <p:ph type="chart" sz="quarter" idx="16" hasCustomPrompt="1"/>
          </p:nvPr>
        </p:nvSpPr>
        <p:spPr>
          <a:xfrm>
            <a:off x="688975" y="2558237"/>
            <a:ext cx="5102225" cy="3669570"/>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t>Bar chart of Cam overview</a:t>
            </a:r>
            <a:endParaRPr lang="en-GB" dirty="0"/>
          </a:p>
        </p:txBody>
      </p:sp>
      <p:sp>
        <p:nvSpPr>
          <p:cNvPr id="35" name="Picture Placeholder 24">
            <a:extLst>
              <a:ext uri="{FF2B5EF4-FFF2-40B4-BE49-F238E27FC236}">
                <a16:creationId xmlns:a16="http://schemas.microsoft.com/office/drawing/2014/main" id="{0441C6F2-DAFB-5B4B-AA0B-E7F799255B08}"/>
              </a:ext>
            </a:extLst>
          </p:cNvPr>
          <p:cNvSpPr>
            <a:spLocks noGrp="1"/>
          </p:cNvSpPr>
          <p:nvPr>
            <p:ph type="pic" sz="quarter" idx="14" hasCustomPrompt="1"/>
          </p:nvPr>
        </p:nvSpPr>
        <p:spPr>
          <a:xfrm>
            <a:off x="6672649" y="0"/>
            <a:ext cx="5155813"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CAM PICTURE HERE</a:t>
            </a:r>
            <a:endParaRPr lang="en-GB" dirty="0"/>
          </a:p>
        </p:txBody>
      </p:sp>
    </p:spTree>
    <p:extLst>
      <p:ext uri="{BB962C8B-B14F-4D97-AF65-F5344CB8AC3E}">
        <p14:creationId xmlns:p14="http://schemas.microsoft.com/office/powerpoint/2010/main" val="23705733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9_Content with Caption">
    <p:spTree>
      <p:nvGrpSpPr>
        <p:cNvPr id="1" name=""/>
        <p:cNvGrpSpPr/>
        <p:nvPr/>
      </p:nvGrpSpPr>
      <p:grpSpPr>
        <a:xfrm>
          <a:off x="0" y="0"/>
          <a:ext cx="0" cy="0"/>
          <a:chOff x="0" y="0"/>
          <a:chExt cx="0" cy="0"/>
        </a:xfrm>
      </p:grpSpPr>
      <p:sp>
        <p:nvSpPr>
          <p:cNvPr id="36" name="Text Placeholder 11">
            <a:extLst>
              <a:ext uri="{FF2B5EF4-FFF2-40B4-BE49-F238E27FC236}">
                <a16:creationId xmlns:a16="http://schemas.microsoft.com/office/drawing/2014/main" id="{31CF0365-3E95-664D-B04E-03DF99268C00}"/>
              </a:ext>
            </a:extLst>
          </p:cNvPr>
          <p:cNvSpPr>
            <a:spLocks noGrp="1"/>
          </p:cNvSpPr>
          <p:nvPr>
            <p:ph type="body" sz="quarter" idx="10" hasCustomPrompt="1"/>
          </p:nvPr>
        </p:nvSpPr>
        <p:spPr>
          <a:xfrm>
            <a:off x="6674132" y="789566"/>
            <a:ext cx="3805200" cy="270000"/>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7" name="Text Placeholder 13">
            <a:extLst>
              <a:ext uri="{FF2B5EF4-FFF2-40B4-BE49-F238E27FC236}">
                <a16:creationId xmlns:a16="http://schemas.microsoft.com/office/drawing/2014/main" id="{1D487826-6F53-6844-B8F6-511E0AD881F8}"/>
              </a:ext>
            </a:extLst>
          </p:cNvPr>
          <p:cNvSpPr>
            <a:spLocks noGrp="1"/>
          </p:cNvSpPr>
          <p:nvPr>
            <p:ph type="body" sz="quarter" idx="11" hasCustomPrompt="1"/>
          </p:nvPr>
        </p:nvSpPr>
        <p:spPr>
          <a:xfrm>
            <a:off x="6674132" y="1081373"/>
            <a:ext cx="5102006"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8" name="Text Placeholder 20">
            <a:extLst>
              <a:ext uri="{FF2B5EF4-FFF2-40B4-BE49-F238E27FC236}">
                <a16:creationId xmlns:a16="http://schemas.microsoft.com/office/drawing/2014/main" id="{34215174-DFA5-9A45-BC06-9CE38179DE6A}"/>
              </a:ext>
            </a:extLst>
          </p:cNvPr>
          <p:cNvSpPr>
            <a:spLocks noGrp="1"/>
          </p:cNvSpPr>
          <p:nvPr>
            <p:ph type="body" sz="quarter" idx="15" hasCustomPrompt="1"/>
          </p:nvPr>
        </p:nvSpPr>
        <p:spPr>
          <a:xfrm>
            <a:off x="6674132" y="1569005"/>
            <a:ext cx="4624210"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3" name="Chart Placeholder 2">
            <a:extLst>
              <a:ext uri="{FF2B5EF4-FFF2-40B4-BE49-F238E27FC236}">
                <a16:creationId xmlns:a16="http://schemas.microsoft.com/office/drawing/2014/main" id="{02617B1F-3D00-B54C-B903-B77CCE91DBF2}"/>
              </a:ext>
            </a:extLst>
          </p:cNvPr>
          <p:cNvSpPr>
            <a:spLocks noGrp="1"/>
          </p:cNvSpPr>
          <p:nvPr>
            <p:ph type="chart" sz="quarter" idx="16" hasCustomPrompt="1"/>
          </p:nvPr>
        </p:nvSpPr>
        <p:spPr>
          <a:xfrm>
            <a:off x="6674132" y="2558237"/>
            <a:ext cx="5102225" cy="3669570"/>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t>Bar chart of Cam overview</a:t>
            </a:r>
            <a:endParaRPr lang="en-GB" dirty="0"/>
          </a:p>
        </p:txBody>
      </p:sp>
      <p:sp>
        <p:nvSpPr>
          <p:cNvPr id="35" name="Picture Placeholder 24">
            <a:extLst>
              <a:ext uri="{FF2B5EF4-FFF2-40B4-BE49-F238E27FC236}">
                <a16:creationId xmlns:a16="http://schemas.microsoft.com/office/drawing/2014/main" id="{0441C6F2-DAFB-5B4B-AA0B-E7F799255B08}"/>
              </a:ext>
            </a:extLst>
          </p:cNvPr>
          <p:cNvSpPr>
            <a:spLocks noGrp="1"/>
          </p:cNvSpPr>
          <p:nvPr>
            <p:ph type="pic" sz="quarter" idx="14" hasCustomPrompt="1"/>
          </p:nvPr>
        </p:nvSpPr>
        <p:spPr>
          <a:xfrm>
            <a:off x="368831" y="0"/>
            <a:ext cx="5155813"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CAM PICTURE HERE</a:t>
            </a:r>
            <a:endParaRPr lang="en-GB" dirty="0"/>
          </a:p>
        </p:txBody>
      </p:sp>
    </p:spTree>
    <p:extLst>
      <p:ext uri="{BB962C8B-B14F-4D97-AF65-F5344CB8AC3E}">
        <p14:creationId xmlns:p14="http://schemas.microsoft.com/office/powerpoint/2010/main" val="28040469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0C13696C-DBD8-054E-B407-3D58D5D54A4F}"/>
              </a:ext>
            </a:extLst>
          </p:cNvPr>
          <p:cNvSpPr>
            <a:spLocks noGrp="1"/>
          </p:cNvSpPr>
          <p:nvPr>
            <p:ph type="body" sz="quarter" idx="10" hasCustomPrompt="1"/>
          </p:nvPr>
        </p:nvSpPr>
        <p:spPr>
          <a:xfrm>
            <a:off x="4194135" y="690710"/>
            <a:ext cx="3805200" cy="2700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8" name="Text Placeholder 13">
            <a:extLst>
              <a:ext uri="{FF2B5EF4-FFF2-40B4-BE49-F238E27FC236}">
                <a16:creationId xmlns:a16="http://schemas.microsoft.com/office/drawing/2014/main" id="{BD4F77EE-9B7F-2C4F-A8E9-4B329E73667A}"/>
              </a:ext>
            </a:extLst>
          </p:cNvPr>
          <p:cNvSpPr>
            <a:spLocks noGrp="1"/>
          </p:cNvSpPr>
          <p:nvPr>
            <p:ph type="body" sz="quarter" idx="11" hasCustomPrompt="1"/>
          </p:nvPr>
        </p:nvSpPr>
        <p:spPr>
          <a:xfrm>
            <a:off x="3182085" y="994874"/>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9" name="Text Placeholder 20">
            <a:extLst>
              <a:ext uri="{FF2B5EF4-FFF2-40B4-BE49-F238E27FC236}">
                <a16:creationId xmlns:a16="http://schemas.microsoft.com/office/drawing/2014/main" id="{8A435C78-4237-8549-BCE7-A47851006EE4}"/>
              </a:ext>
            </a:extLst>
          </p:cNvPr>
          <p:cNvSpPr>
            <a:spLocks noGrp="1"/>
          </p:cNvSpPr>
          <p:nvPr>
            <p:ph type="body" sz="quarter" idx="15" hasCustomPrompt="1"/>
          </p:nvPr>
        </p:nvSpPr>
        <p:spPr>
          <a:xfrm>
            <a:off x="2222755" y="1476744"/>
            <a:ext cx="7747961"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slide content here. Maximum two lines of copy so that the slide looks clean, and is easier to read as you present.</a:t>
            </a:r>
          </a:p>
        </p:txBody>
      </p:sp>
      <p:sp>
        <p:nvSpPr>
          <p:cNvPr id="16" name="Rectangle 15">
            <a:extLst>
              <a:ext uri="{FF2B5EF4-FFF2-40B4-BE49-F238E27FC236}">
                <a16:creationId xmlns:a16="http://schemas.microsoft.com/office/drawing/2014/main" id="{76D5C4EB-72F6-8647-82C7-056442CC5564}"/>
              </a:ext>
            </a:extLst>
          </p:cNvPr>
          <p:cNvSpPr/>
          <p:nvPr userDrawn="1"/>
        </p:nvSpPr>
        <p:spPr>
          <a:xfrm>
            <a:off x="9578738" y="2706826"/>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9FFC188-1A23-3147-94B5-1F7ADFE3C1E1}"/>
              </a:ext>
            </a:extLst>
          </p:cNvPr>
          <p:cNvSpPr/>
          <p:nvPr userDrawn="1"/>
        </p:nvSpPr>
        <p:spPr>
          <a:xfrm>
            <a:off x="9578736" y="3188696"/>
            <a:ext cx="1719015" cy="3195022"/>
          </a:xfrm>
          <a:prstGeom prst="rect">
            <a:avLst/>
          </a:prstGeom>
          <a:noFill/>
          <a:ln w="1905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2C8122E-F6AD-BA45-8D3F-C8E0395D5CF1}"/>
              </a:ext>
            </a:extLst>
          </p:cNvPr>
          <p:cNvSpPr/>
          <p:nvPr userDrawn="1"/>
        </p:nvSpPr>
        <p:spPr>
          <a:xfrm>
            <a:off x="7840660" y="3150112"/>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16B5DFA-B305-BB4D-9297-EA56F4A989C5}"/>
              </a:ext>
            </a:extLst>
          </p:cNvPr>
          <p:cNvSpPr/>
          <p:nvPr userDrawn="1"/>
        </p:nvSpPr>
        <p:spPr>
          <a:xfrm>
            <a:off x="7840658" y="3631982"/>
            <a:ext cx="1719015" cy="275173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F756C1E-0AE9-824F-94DE-49BDCB663475}"/>
              </a:ext>
            </a:extLst>
          </p:cNvPr>
          <p:cNvSpPr/>
          <p:nvPr userDrawn="1"/>
        </p:nvSpPr>
        <p:spPr>
          <a:xfrm>
            <a:off x="6112112" y="3639002"/>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A7931EF-8734-1444-9665-A2E1C9690967}"/>
              </a:ext>
            </a:extLst>
          </p:cNvPr>
          <p:cNvSpPr/>
          <p:nvPr userDrawn="1"/>
        </p:nvSpPr>
        <p:spPr>
          <a:xfrm>
            <a:off x="6112110" y="4120872"/>
            <a:ext cx="1719015" cy="226284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83B4CC4-B90C-B046-A1BA-55B418707EF1}"/>
              </a:ext>
            </a:extLst>
          </p:cNvPr>
          <p:cNvSpPr/>
          <p:nvPr userDrawn="1"/>
        </p:nvSpPr>
        <p:spPr>
          <a:xfrm>
            <a:off x="4374032" y="4120872"/>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17CF55A-CC2A-6442-8727-571788672449}"/>
              </a:ext>
            </a:extLst>
          </p:cNvPr>
          <p:cNvSpPr/>
          <p:nvPr userDrawn="1"/>
        </p:nvSpPr>
        <p:spPr>
          <a:xfrm>
            <a:off x="4374030" y="4602742"/>
            <a:ext cx="1719015" cy="178799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80034DB-4236-F144-A3D7-6FD99E76D77B}"/>
              </a:ext>
            </a:extLst>
          </p:cNvPr>
          <p:cNvSpPr/>
          <p:nvPr userDrawn="1"/>
        </p:nvSpPr>
        <p:spPr>
          <a:xfrm>
            <a:off x="2641917" y="4609762"/>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4257128-4EE6-1148-AB7A-3E336B97428A}"/>
              </a:ext>
            </a:extLst>
          </p:cNvPr>
          <p:cNvSpPr/>
          <p:nvPr userDrawn="1"/>
        </p:nvSpPr>
        <p:spPr>
          <a:xfrm>
            <a:off x="2641915" y="5091632"/>
            <a:ext cx="1719015" cy="129208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2DE1F23-07B9-154B-B112-F3F727378C20}"/>
              </a:ext>
            </a:extLst>
          </p:cNvPr>
          <p:cNvSpPr/>
          <p:nvPr userDrawn="1"/>
        </p:nvSpPr>
        <p:spPr>
          <a:xfrm>
            <a:off x="894302" y="5091632"/>
            <a:ext cx="1719015" cy="488890"/>
          </a:xfrm>
          <a:prstGeom prst="rect">
            <a:avLst/>
          </a:prstGeom>
          <a:solidFill>
            <a:srgbClr val="403C3C"/>
          </a:solid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8845E33-DFD1-B246-8A6A-B7574B2A447C}"/>
              </a:ext>
            </a:extLst>
          </p:cNvPr>
          <p:cNvSpPr/>
          <p:nvPr userDrawn="1"/>
        </p:nvSpPr>
        <p:spPr>
          <a:xfrm>
            <a:off x="894300" y="5573502"/>
            <a:ext cx="1719015" cy="81723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3664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0C13696C-DBD8-054E-B407-3D58D5D54A4F}"/>
              </a:ext>
            </a:extLst>
          </p:cNvPr>
          <p:cNvSpPr>
            <a:spLocks noGrp="1"/>
          </p:cNvSpPr>
          <p:nvPr>
            <p:ph type="body" sz="quarter" idx="10" hasCustomPrompt="1"/>
          </p:nvPr>
        </p:nvSpPr>
        <p:spPr>
          <a:xfrm>
            <a:off x="498299" y="690710"/>
            <a:ext cx="3805200" cy="270000"/>
          </a:xfrm>
          <a:prstGeom prst="rect">
            <a:avLst/>
          </a:prstGeom>
        </p:spPr>
        <p:txBody>
          <a:bodyP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8" name="Text Placeholder 13">
            <a:extLst>
              <a:ext uri="{FF2B5EF4-FFF2-40B4-BE49-F238E27FC236}">
                <a16:creationId xmlns:a16="http://schemas.microsoft.com/office/drawing/2014/main" id="{BD4F77EE-9B7F-2C4F-A8E9-4B329E73667A}"/>
              </a:ext>
            </a:extLst>
          </p:cNvPr>
          <p:cNvSpPr>
            <a:spLocks noGrp="1"/>
          </p:cNvSpPr>
          <p:nvPr>
            <p:ph type="body" sz="quarter" idx="11" hasCustomPrompt="1"/>
          </p:nvPr>
        </p:nvSpPr>
        <p:spPr>
          <a:xfrm>
            <a:off x="498299" y="994874"/>
            <a:ext cx="4686151"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9" name="Text Placeholder 20">
            <a:extLst>
              <a:ext uri="{FF2B5EF4-FFF2-40B4-BE49-F238E27FC236}">
                <a16:creationId xmlns:a16="http://schemas.microsoft.com/office/drawing/2014/main" id="{8A435C78-4237-8549-BCE7-A47851006EE4}"/>
              </a:ext>
            </a:extLst>
          </p:cNvPr>
          <p:cNvSpPr>
            <a:spLocks noGrp="1"/>
          </p:cNvSpPr>
          <p:nvPr>
            <p:ph type="body" sz="quarter" idx="15" hasCustomPrompt="1"/>
          </p:nvPr>
        </p:nvSpPr>
        <p:spPr>
          <a:xfrm>
            <a:off x="498299" y="1476744"/>
            <a:ext cx="4686151" cy="631362"/>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slide content here. Maximum three lines of copy so that the slide looks clean, and is easier to read as you present.</a:t>
            </a:r>
          </a:p>
        </p:txBody>
      </p:sp>
      <p:sp>
        <p:nvSpPr>
          <p:cNvPr id="3" name="Chart Placeholder 2">
            <a:extLst>
              <a:ext uri="{FF2B5EF4-FFF2-40B4-BE49-F238E27FC236}">
                <a16:creationId xmlns:a16="http://schemas.microsoft.com/office/drawing/2014/main" id="{AC6A7734-27EE-7E4B-A9EC-93628797B13C}"/>
              </a:ext>
            </a:extLst>
          </p:cNvPr>
          <p:cNvSpPr>
            <a:spLocks noGrp="1"/>
          </p:cNvSpPr>
          <p:nvPr>
            <p:ph type="chart" sz="quarter" idx="16" hasCustomPrompt="1"/>
          </p:nvPr>
        </p:nvSpPr>
        <p:spPr>
          <a:xfrm>
            <a:off x="475489" y="2474976"/>
            <a:ext cx="5084064" cy="393192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CHART</a:t>
            </a:r>
          </a:p>
        </p:txBody>
      </p:sp>
      <p:sp>
        <p:nvSpPr>
          <p:cNvPr id="5" name="Picture Placeholder 4">
            <a:extLst>
              <a:ext uri="{FF2B5EF4-FFF2-40B4-BE49-F238E27FC236}">
                <a16:creationId xmlns:a16="http://schemas.microsoft.com/office/drawing/2014/main" id="{20013C5D-355F-A54D-BD36-513D85CFAD5B}"/>
              </a:ext>
            </a:extLst>
          </p:cNvPr>
          <p:cNvSpPr>
            <a:spLocks noGrp="1"/>
          </p:cNvSpPr>
          <p:nvPr>
            <p:ph type="pic" sz="quarter" idx="17" hasCustomPrompt="1"/>
          </p:nvPr>
        </p:nvSpPr>
        <p:spPr>
          <a:xfrm>
            <a:off x="6096000" y="0"/>
            <a:ext cx="6096000"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10" name="Text Placeholder 9">
            <a:extLst>
              <a:ext uri="{FF2B5EF4-FFF2-40B4-BE49-F238E27FC236}">
                <a16:creationId xmlns:a16="http://schemas.microsoft.com/office/drawing/2014/main" id="{C6C5AF3B-39E6-A545-99DE-ECC5952942EC}"/>
              </a:ext>
            </a:extLst>
          </p:cNvPr>
          <p:cNvSpPr>
            <a:spLocks noGrp="1"/>
          </p:cNvSpPr>
          <p:nvPr>
            <p:ph type="body" sz="quarter" idx="18" hasCustomPrompt="1"/>
          </p:nvPr>
        </p:nvSpPr>
        <p:spPr>
          <a:xfrm>
            <a:off x="6841066" y="690710"/>
            <a:ext cx="2810933" cy="1070357"/>
          </a:xfrm>
          <a:prstGeom prst="rect">
            <a:avLst/>
          </a:prstGeom>
        </p:spPr>
        <p:txBody>
          <a:bodyPr anchor="ctr">
            <a:normAutofit/>
          </a:bodyPr>
          <a:lstStyle>
            <a:lvl1pPr marL="0" indent="0" algn="ctr">
              <a:lnSpc>
                <a:spcPct val="100000"/>
              </a:lnSpc>
              <a:buNone/>
              <a:defRPr sz="16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short quote here. Your quote should not be more than three lines,”</a:t>
            </a:r>
          </a:p>
        </p:txBody>
      </p:sp>
      <p:sp>
        <p:nvSpPr>
          <p:cNvPr id="33" name="Text Placeholder 9">
            <a:extLst>
              <a:ext uri="{FF2B5EF4-FFF2-40B4-BE49-F238E27FC236}">
                <a16:creationId xmlns:a16="http://schemas.microsoft.com/office/drawing/2014/main" id="{D3290C56-E030-664F-A42A-97A857ACEA5E}"/>
              </a:ext>
            </a:extLst>
          </p:cNvPr>
          <p:cNvSpPr>
            <a:spLocks noGrp="1"/>
          </p:cNvSpPr>
          <p:nvPr>
            <p:ph type="body" sz="quarter" idx="19" hasCustomPrompt="1"/>
          </p:nvPr>
        </p:nvSpPr>
        <p:spPr>
          <a:xfrm>
            <a:off x="6841066" y="1761067"/>
            <a:ext cx="2810933" cy="508000"/>
          </a:xfrm>
          <a:prstGeom prst="rect">
            <a:avLst/>
          </a:prstGeom>
        </p:spPr>
        <p:txBody>
          <a:bodyPr anchor="ctr">
            <a:normAutofit/>
          </a:bodyPr>
          <a:lstStyle>
            <a:lvl1pPr marL="0" indent="0" algn="ctr">
              <a:buNone/>
              <a:defRPr sz="10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Name and job title</a:t>
            </a:r>
          </a:p>
        </p:txBody>
      </p:sp>
    </p:spTree>
    <p:extLst>
      <p:ext uri="{BB962C8B-B14F-4D97-AF65-F5344CB8AC3E}">
        <p14:creationId xmlns:p14="http://schemas.microsoft.com/office/powerpoint/2010/main" val="12825776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0C13696C-DBD8-054E-B407-3D58D5D54A4F}"/>
              </a:ext>
            </a:extLst>
          </p:cNvPr>
          <p:cNvSpPr>
            <a:spLocks noGrp="1"/>
          </p:cNvSpPr>
          <p:nvPr>
            <p:ph type="body" sz="quarter" idx="10" hasCustomPrompt="1"/>
          </p:nvPr>
        </p:nvSpPr>
        <p:spPr>
          <a:xfrm>
            <a:off x="4205591" y="571960"/>
            <a:ext cx="3805200" cy="2700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8" name="Text Placeholder 13">
            <a:extLst>
              <a:ext uri="{FF2B5EF4-FFF2-40B4-BE49-F238E27FC236}">
                <a16:creationId xmlns:a16="http://schemas.microsoft.com/office/drawing/2014/main" id="{BD4F77EE-9B7F-2C4F-A8E9-4B329E73667A}"/>
              </a:ext>
            </a:extLst>
          </p:cNvPr>
          <p:cNvSpPr>
            <a:spLocks noGrp="1"/>
          </p:cNvSpPr>
          <p:nvPr>
            <p:ph type="body" sz="quarter" idx="11" hasCustomPrompt="1"/>
          </p:nvPr>
        </p:nvSpPr>
        <p:spPr>
          <a:xfrm>
            <a:off x="3138191" y="825084"/>
            <a:ext cx="59400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9" name="Text Placeholder 20">
            <a:extLst>
              <a:ext uri="{FF2B5EF4-FFF2-40B4-BE49-F238E27FC236}">
                <a16:creationId xmlns:a16="http://schemas.microsoft.com/office/drawing/2014/main" id="{8A435C78-4237-8549-BCE7-A47851006EE4}"/>
              </a:ext>
            </a:extLst>
          </p:cNvPr>
          <p:cNvSpPr>
            <a:spLocks noGrp="1"/>
          </p:cNvSpPr>
          <p:nvPr>
            <p:ph type="body" sz="quarter" idx="15" hasCustomPrompt="1"/>
          </p:nvPr>
        </p:nvSpPr>
        <p:spPr>
          <a:xfrm>
            <a:off x="2234211" y="1334244"/>
            <a:ext cx="7747961"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slide content here. Maximum two lines of copy so that the slide looks clean, and is easier to read as you present.</a:t>
            </a:r>
          </a:p>
        </p:txBody>
      </p:sp>
      <p:sp>
        <p:nvSpPr>
          <p:cNvPr id="3" name="Chart Placeholder 2">
            <a:extLst>
              <a:ext uri="{FF2B5EF4-FFF2-40B4-BE49-F238E27FC236}">
                <a16:creationId xmlns:a16="http://schemas.microsoft.com/office/drawing/2014/main" id="{E67568E4-4F8F-F547-895E-D67B4699EE58}"/>
              </a:ext>
            </a:extLst>
          </p:cNvPr>
          <p:cNvSpPr>
            <a:spLocks noGrp="1"/>
          </p:cNvSpPr>
          <p:nvPr>
            <p:ph type="chart" sz="quarter" idx="16" hasCustomPrompt="1"/>
          </p:nvPr>
        </p:nvSpPr>
        <p:spPr>
          <a:xfrm>
            <a:off x="1102804" y="2375980"/>
            <a:ext cx="10010775" cy="3989387"/>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CHART</a:t>
            </a:r>
          </a:p>
        </p:txBody>
      </p:sp>
    </p:spTree>
    <p:extLst>
      <p:ext uri="{BB962C8B-B14F-4D97-AF65-F5344CB8AC3E}">
        <p14:creationId xmlns:p14="http://schemas.microsoft.com/office/powerpoint/2010/main" val="2105265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E9C4636-32E1-964C-968B-60118F1DE221}"/>
              </a:ext>
            </a:extLst>
          </p:cNvPr>
          <p:cNvCxnSpPr>
            <a:cxnSpLocks/>
          </p:cNvCxnSpPr>
          <p:nvPr userDrawn="1"/>
        </p:nvCxnSpPr>
        <p:spPr>
          <a:xfrm>
            <a:off x="6096000" y="883350"/>
            <a:ext cx="0" cy="519670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D7132D9D-4226-D54E-BA4C-65BB5AA8A692}"/>
              </a:ext>
            </a:extLst>
          </p:cNvPr>
          <p:cNvSpPr>
            <a:spLocks noGrp="1"/>
          </p:cNvSpPr>
          <p:nvPr>
            <p:ph type="body" sz="quarter" idx="13" hasCustomPrompt="1"/>
          </p:nvPr>
        </p:nvSpPr>
        <p:spPr>
          <a:xfrm>
            <a:off x="590138" y="2973136"/>
            <a:ext cx="4624431" cy="2249163"/>
          </a:xfrm>
          <a:prstGeom prst="rect">
            <a:avLst/>
          </a:prstGeom>
        </p:spPr>
        <p:txBody>
          <a:bodyPr>
            <a:normAutofit/>
          </a:bodyPr>
          <a:lstStyle>
            <a:lvl1pPr marL="171450" indent="-171450">
              <a:buFontTx/>
              <a:buBlip>
                <a:blip r:embed="rId2"/>
              </a:buBlip>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sz="1200" dirty="0"/>
              <a:t>Add your text here </a:t>
            </a:r>
            <a:endParaRPr lang="en-US" dirty="0"/>
          </a:p>
        </p:txBody>
      </p:sp>
      <p:sp>
        <p:nvSpPr>
          <p:cNvPr id="16" name="Text Placeholder 11">
            <a:extLst>
              <a:ext uri="{FF2B5EF4-FFF2-40B4-BE49-F238E27FC236}">
                <a16:creationId xmlns:a16="http://schemas.microsoft.com/office/drawing/2014/main" id="{BCE20E8D-29B1-5343-9768-DD64AD47F154}"/>
              </a:ext>
            </a:extLst>
          </p:cNvPr>
          <p:cNvSpPr>
            <a:spLocks noGrp="1"/>
          </p:cNvSpPr>
          <p:nvPr>
            <p:ph type="body" sz="quarter" idx="18" hasCustomPrompt="1"/>
          </p:nvPr>
        </p:nvSpPr>
        <p:spPr>
          <a:xfrm>
            <a:off x="590358" y="1350769"/>
            <a:ext cx="3805200" cy="270000"/>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8" name="Text Placeholder 13">
            <a:extLst>
              <a:ext uri="{FF2B5EF4-FFF2-40B4-BE49-F238E27FC236}">
                <a16:creationId xmlns:a16="http://schemas.microsoft.com/office/drawing/2014/main" id="{DD9E20F3-6491-CA45-A2B3-B3320C06FABD}"/>
              </a:ext>
            </a:extLst>
          </p:cNvPr>
          <p:cNvSpPr>
            <a:spLocks noGrp="1"/>
          </p:cNvSpPr>
          <p:nvPr>
            <p:ph type="body" sz="quarter" idx="11" hasCustomPrompt="1"/>
          </p:nvPr>
        </p:nvSpPr>
        <p:spPr>
          <a:xfrm>
            <a:off x="590358" y="1642576"/>
            <a:ext cx="5102006"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19" name="Text Placeholder 20">
            <a:extLst>
              <a:ext uri="{FF2B5EF4-FFF2-40B4-BE49-F238E27FC236}">
                <a16:creationId xmlns:a16="http://schemas.microsoft.com/office/drawing/2014/main" id="{FFFF3820-1775-9540-BDD1-34015BC0DEE8}"/>
              </a:ext>
            </a:extLst>
          </p:cNvPr>
          <p:cNvSpPr>
            <a:spLocks noGrp="1"/>
          </p:cNvSpPr>
          <p:nvPr>
            <p:ph type="body" sz="quarter" idx="15" hasCustomPrompt="1"/>
          </p:nvPr>
        </p:nvSpPr>
        <p:spPr>
          <a:xfrm>
            <a:off x="590358" y="2088643"/>
            <a:ext cx="5102005"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Show how our cultures mirror each other. Maximum two lines of copy so that the slide looks clean, and is easier to read as you present.</a:t>
            </a:r>
          </a:p>
        </p:txBody>
      </p:sp>
      <p:sp>
        <p:nvSpPr>
          <p:cNvPr id="26" name="Picture Placeholder 4">
            <a:extLst>
              <a:ext uri="{FF2B5EF4-FFF2-40B4-BE49-F238E27FC236}">
                <a16:creationId xmlns:a16="http://schemas.microsoft.com/office/drawing/2014/main" id="{0BDECA77-604C-4F4F-88AE-D6240CDA8A04}"/>
              </a:ext>
            </a:extLst>
          </p:cNvPr>
          <p:cNvSpPr>
            <a:spLocks noGrp="1"/>
          </p:cNvSpPr>
          <p:nvPr>
            <p:ph type="pic" sz="quarter" idx="19" hasCustomPrompt="1"/>
          </p:nvPr>
        </p:nvSpPr>
        <p:spPr>
          <a:xfrm>
            <a:off x="6601095" y="1350769"/>
            <a:ext cx="4889500" cy="3109727"/>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7" name="Text Placeholder 20">
            <a:extLst>
              <a:ext uri="{FF2B5EF4-FFF2-40B4-BE49-F238E27FC236}">
                <a16:creationId xmlns:a16="http://schemas.microsoft.com/office/drawing/2014/main" id="{33D7A581-CF66-4E40-937B-84B891BB0715}"/>
              </a:ext>
            </a:extLst>
          </p:cNvPr>
          <p:cNvSpPr>
            <a:spLocks noGrp="1"/>
          </p:cNvSpPr>
          <p:nvPr>
            <p:ph type="body" sz="quarter" idx="20" hasCustomPrompt="1"/>
          </p:nvPr>
        </p:nvSpPr>
        <p:spPr>
          <a:xfrm>
            <a:off x="6732296" y="4851542"/>
            <a:ext cx="3169536" cy="826641"/>
          </a:xfrm>
          <a:prstGeom prst="rect">
            <a:avLst/>
          </a:prstGeom>
        </p:spPr>
        <p:txBody>
          <a:bodyPr anchor="t">
            <a:noAutofit/>
          </a:bodyPr>
          <a:lstStyle>
            <a:lvl1pPr marL="0" indent="0" algn="r">
              <a:buNone/>
              <a:defRPr sz="1400" b="1" cap="none" spc="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customer quote here. No more than three lines max.</a:t>
            </a:r>
          </a:p>
        </p:txBody>
      </p:sp>
      <p:pic>
        <p:nvPicPr>
          <p:cNvPr id="28" name="Picture 27">
            <a:extLst>
              <a:ext uri="{FF2B5EF4-FFF2-40B4-BE49-F238E27FC236}">
                <a16:creationId xmlns:a16="http://schemas.microsoft.com/office/drawing/2014/main" id="{E301E44A-D096-C84B-8CCA-F98A16D064E2}"/>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ackgroundRemoval t="0" b="99574" l="0" r="100000">
                        <a14:foregroundMark x1="9943" y1="17640" x2="9943" y2="17640"/>
                        <a14:foregroundMark x1="20445" y1="18368" x2="20445" y2="18368"/>
                        <a14:foregroundMark x1="19893" y1="18125" x2="19893" y2="18125"/>
                        <a14:foregroundMark x1="90609" y1="33922" x2="90609" y2="33922"/>
                        <a14:foregroundMark x1="86738" y1="26876" x2="86738" y2="26876"/>
                        <a14:foregroundMark x1="33975" y1="80569" x2="33975" y2="80569"/>
                        <a14:foregroundMark x1="76796" y1="72061" x2="76796" y2="72061"/>
                        <a14:foregroundMark x1="85358" y1="73524" x2="85358" y2="73524"/>
                        <a14:foregroundMark x1="84530" y1="71818" x2="84530" y2="71818"/>
                        <a14:foregroundMark x1="5803" y1="40724" x2="5803" y2="40724"/>
                      </a14:backgroundRemoval>
                    </a14:imgEffect>
                  </a14:imgLayer>
                </a14:imgProps>
              </a:ext>
              <a:ext uri="{28A0092B-C50C-407E-A947-70E740481C1C}">
                <a14:useLocalDpi xmlns:a14="http://schemas.microsoft.com/office/drawing/2010/main"/>
              </a:ext>
            </a:extLst>
          </a:blip>
          <a:srcRect/>
          <a:stretch/>
        </p:blipFill>
        <p:spPr>
          <a:xfrm>
            <a:off x="9901832" y="4460496"/>
            <a:ext cx="1588763" cy="1806506"/>
          </a:xfrm>
          <a:prstGeom prst="rect">
            <a:avLst/>
          </a:prstGeom>
        </p:spPr>
      </p:pic>
      <p:sp>
        <p:nvSpPr>
          <p:cNvPr id="29" name="Picture Placeholder 24">
            <a:extLst>
              <a:ext uri="{FF2B5EF4-FFF2-40B4-BE49-F238E27FC236}">
                <a16:creationId xmlns:a16="http://schemas.microsoft.com/office/drawing/2014/main" id="{129625D9-55C4-0343-8E3F-7C876DAF1796}"/>
              </a:ext>
            </a:extLst>
          </p:cNvPr>
          <p:cNvSpPr>
            <a:spLocks noGrp="1" noChangeAspect="1"/>
          </p:cNvSpPr>
          <p:nvPr>
            <p:ph type="pic" sz="quarter" idx="21" hasCustomPrompt="1"/>
          </p:nvPr>
        </p:nvSpPr>
        <p:spPr>
          <a:xfrm>
            <a:off x="10114813" y="4694269"/>
            <a:ext cx="1141189" cy="1141189"/>
          </a:xfrm>
          <a:prstGeom prst="ellipse">
            <a:avLst/>
          </a:prstGeom>
        </p:spPr>
        <p:txBody>
          <a:bodyPr anchor="ctr"/>
          <a:lstStyle>
            <a:lvl1pPr marL="0" indent="0" algn="ctr">
              <a:buNone/>
              <a:defRPr sz="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30" name="Text Placeholder 20">
            <a:extLst>
              <a:ext uri="{FF2B5EF4-FFF2-40B4-BE49-F238E27FC236}">
                <a16:creationId xmlns:a16="http://schemas.microsoft.com/office/drawing/2014/main" id="{A9689E4A-2600-D640-9C34-0424ECCDB697}"/>
              </a:ext>
            </a:extLst>
          </p:cNvPr>
          <p:cNvSpPr>
            <a:spLocks noGrp="1"/>
          </p:cNvSpPr>
          <p:nvPr>
            <p:ph type="body" sz="quarter" idx="22" hasCustomPrompt="1"/>
          </p:nvPr>
        </p:nvSpPr>
        <p:spPr>
          <a:xfrm>
            <a:off x="6601095" y="5362502"/>
            <a:ext cx="3330043" cy="631362"/>
          </a:xfrm>
          <a:prstGeom prst="rect">
            <a:avLst/>
          </a:prstGeom>
        </p:spPr>
        <p:txBody>
          <a:bodyPr anchor="ctr">
            <a:normAutofit/>
          </a:bodyPr>
          <a:lstStyle>
            <a:lvl1pPr marL="0" indent="0" algn="r">
              <a:buNone/>
              <a:defRPr lang="en-US" sz="1200" kern="12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Full name, job title and company name</a:t>
            </a:r>
          </a:p>
        </p:txBody>
      </p:sp>
    </p:spTree>
    <p:extLst>
      <p:ext uri="{BB962C8B-B14F-4D97-AF65-F5344CB8AC3E}">
        <p14:creationId xmlns:p14="http://schemas.microsoft.com/office/powerpoint/2010/main" val="312098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5_Content with Caption">
    <p:bg>
      <p:bgPr>
        <a:solidFill>
          <a:schemeClr val="bg1"/>
        </a:solidFill>
        <a:effectLst/>
      </p:bgPr>
    </p:bg>
    <p:spTree>
      <p:nvGrpSpPr>
        <p:cNvPr id="1" name=""/>
        <p:cNvGrpSpPr/>
        <p:nvPr/>
      </p:nvGrpSpPr>
      <p:grpSpPr>
        <a:xfrm>
          <a:off x="0" y="0"/>
          <a:ext cx="0" cy="0"/>
          <a:chOff x="0" y="0"/>
          <a:chExt cx="0" cy="0"/>
        </a:xfrm>
      </p:grpSpPr>
      <p:cxnSp>
        <p:nvCxnSpPr>
          <p:cNvPr id="114" name="Straight Connector 113">
            <a:extLst>
              <a:ext uri="{FF2B5EF4-FFF2-40B4-BE49-F238E27FC236}">
                <a16:creationId xmlns:a16="http://schemas.microsoft.com/office/drawing/2014/main" id="{AEE7E0FD-A559-3B4E-B008-331292D22867}"/>
              </a:ext>
            </a:extLst>
          </p:cNvPr>
          <p:cNvCxnSpPr>
            <a:stCxn id="16" idx="4"/>
            <a:endCxn id="76" idx="0"/>
          </p:cNvCxnSpPr>
          <p:nvPr userDrawn="1"/>
        </p:nvCxnSpPr>
        <p:spPr>
          <a:xfrm>
            <a:off x="5628068" y="1160609"/>
            <a:ext cx="0" cy="5004036"/>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35AC186-7E88-0A45-9021-4F2DC4AC975C}"/>
              </a:ext>
            </a:extLst>
          </p:cNvPr>
          <p:cNvSpPr/>
          <p:nvPr userDrawn="1"/>
        </p:nvSpPr>
        <p:spPr>
          <a:xfrm>
            <a:off x="0" y="0"/>
            <a:ext cx="3626604" cy="6858000"/>
          </a:xfrm>
          <a:prstGeom prst="rect">
            <a:avLst/>
          </a:prstGeom>
          <a:gradFill flip="none" rotWithShape="1">
            <a:gsLst>
              <a:gs pos="0">
                <a:schemeClr val="accent1">
                  <a:lumMod val="5000"/>
                  <a:lumOff val="95000"/>
                </a:schemeClr>
              </a:gs>
              <a:gs pos="0">
                <a:srgbClr val="8CBA24"/>
              </a:gs>
              <a:gs pos="34000">
                <a:srgbClr val="8CBA24">
                  <a:lumMod val="92000"/>
                </a:srgbClr>
              </a:gs>
              <a:gs pos="59000">
                <a:srgbClr val="73AC4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432F74-7FC0-A24D-8341-937CE3D45A1F}"/>
              </a:ext>
            </a:extLst>
          </p:cNvPr>
          <p:cNvSpPr/>
          <p:nvPr userDrawn="1"/>
        </p:nvSpPr>
        <p:spPr>
          <a:xfrm>
            <a:off x="444212" y="1549828"/>
            <a:ext cx="3208150" cy="1859798"/>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5138B1E-A5DB-C544-B1DF-983BCD2574EC}"/>
              </a:ext>
            </a:extLst>
          </p:cNvPr>
          <p:cNvSpPr txBox="1"/>
          <p:nvPr userDrawn="1"/>
        </p:nvSpPr>
        <p:spPr>
          <a:xfrm>
            <a:off x="807264" y="2187339"/>
            <a:ext cx="2105063" cy="584775"/>
          </a:xfrm>
          <a:prstGeom prst="rect">
            <a:avLst/>
          </a:prstGeom>
          <a:noFill/>
        </p:spPr>
        <p:txBody>
          <a:bodyPr wrap="none" rtlCol="0">
            <a:spAutoFit/>
          </a:bodyPr>
          <a:lstStyle/>
          <a:p>
            <a:r>
              <a:rPr lang="en-US" sz="3200" spc="6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Agenda</a:t>
            </a:r>
          </a:p>
        </p:txBody>
      </p:sp>
      <p:sp>
        <p:nvSpPr>
          <p:cNvPr id="20" name="Pentagon 19">
            <a:extLst>
              <a:ext uri="{FF2B5EF4-FFF2-40B4-BE49-F238E27FC236}">
                <a16:creationId xmlns:a16="http://schemas.microsoft.com/office/drawing/2014/main" id="{DDCF48A7-6D92-4D4C-9918-EAD4DC33B445}"/>
              </a:ext>
            </a:extLst>
          </p:cNvPr>
          <p:cNvSpPr/>
          <p:nvPr/>
        </p:nvSpPr>
        <p:spPr>
          <a:xfrm>
            <a:off x="4515170" y="1047488"/>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EB6B2AC7-EDA4-D24C-B62B-5A08559BAAFF}"/>
              </a:ext>
            </a:extLst>
          </p:cNvPr>
          <p:cNvGrpSpPr/>
          <p:nvPr/>
        </p:nvGrpSpPr>
        <p:grpSpPr>
          <a:xfrm>
            <a:off x="4448168" y="966447"/>
            <a:ext cx="396882" cy="568325"/>
            <a:chOff x="4448168" y="1044379"/>
            <a:chExt cx="396882" cy="568325"/>
          </a:xfrm>
        </p:grpSpPr>
        <p:cxnSp>
          <p:nvCxnSpPr>
            <p:cNvPr id="23" name="Straight Connector 22">
              <a:extLst>
                <a:ext uri="{FF2B5EF4-FFF2-40B4-BE49-F238E27FC236}">
                  <a16:creationId xmlns:a16="http://schemas.microsoft.com/office/drawing/2014/main" id="{B839B56E-E92B-2043-91DD-DBCB1951C9A4}"/>
                </a:ext>
              </a:extLst>
            </p:cNvPr>
            <p:cNvCxnSpPr>
              <a:cxnSpLocks/>
            </p:cNvCxnSpPr>
            <p:nvPr/>
          </p:nvCxnSpPr>
          <p:spPr>
            <a:xfrm flipV="1">
              <a:off x="4448168" y="1044379"/>
              <a:ext cx="396882" cy="1"/>
            </a:xfrm>
            <a:prstGeom prst="line">
              <a:avLst/>
            </a:prstGeom>
            <a:ln w="19050">
              <a:solidFill>
                <a:srgbClr val="8CBA24"/>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4C7156B-39F4-3E48-AE44-71E92CEE6424}"/>
                </a:ext>
              </a:extLst>
            </p:cNvPr>
            <p:cNvCxnSpPr>
              <a:cxnSpLocks/>
            </p:cNvCxnSpPr>
            <p:nvPr/>
          </p:nvCxnSpPr>
          <p:spPr>
            <a:xfrm>
              <a:off x="4448168" y="1044379"/>
              <a:ext cx="0" cy="568325"/>
            </a:xfrm>
            <a:prstGeom prst="line">
              <a:avLst/>
            </a:prstGeom>
            <a:ln w="19050">
              <a:solidFill>
                <a:srgbClr val="8CBA2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76C5132-9F50-7148-BCC1-D5603582A3F9}"/>
                </a:ext>
              </a:extLst>
            </p:cNvPr>
            <p:cNvCxnSpPr>
              <a:cxnSpLocks/>
            </p:cNvCxnSpPr>
            <p:nvPr/>
          </p:nvCxnSpPr>
          <p:spPr>
            <a:xfrm>
              <a:off x="4448168" y="1612704"/>
              <a:ext cx="396882" cy="0"/>
            </a:xfrm>
            <a:prstGeom prst="line">
              <a:avLst/>
            </a:prstGeom>
            <a:ln w="19050">
              <a:solidFill>
                <a:srgbClr val="8CBA24"/>
              </a:solidFill>
            </a:ln>
          </p:spPr>
          <p:style>
            <a:lnRef idx="1">
              <a:schemeClr val="accent1"/>
            </a:lnRef>
            <a:fillRef idx="0">
              <a:schemeClr val="accent1"/>
            </a:fillRef>
            <a:effectRef idx="0">
              <a:schemeClr val="accent1"/>
            </a:effectRef>
            <a:fontRef idx="minor">
              <a:schemeClr val="tx1"/>
            </a:fontRef>
          </p:style>
        </p:cxnSp>
      </p:grpSp>
      <p:sp>
        <p:nvSpPr>
          <p:cNvPr id="16" name="Oval 15">
            <a:extLst>
              <a:ext uri="{FF2B5EF4-FFF2-40B4-BE49-F238E27FC236}">
                <a16:creationId xmlns:a16="http://schemas.microsoft.com/office/drawing/2014/main" id="{983FC7F2-CDAC-2144-A09D-1F5891C29E12}"/>
              </a:ext>
            </a:extLst>
          </p:cNvPr>
          <p:cNvSpPr>
            <a:spLocks noChangeAspect="1"/>
          </p:cNvSpPr>
          <p:nvPr/>
        </p:nvSpPr>
        <p:spPr>
          <a:xfrm flipH="1" flipV="1">
            <a:off x="5538068" y="1160609"/>
            <a:ext cx="180000" cy="180000"/>
          </a:xfrm>
          <a:prstGeom prst="ellipse">
            <a:avLst/>
          </a:prstGeom>
          <a:solidFill>
            <a:srgbClr val="8CB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entagon 31">
            <a:extLst>
              <a:ext uri="{FF2B5EF4-FFF2-40B4-BE49-F238E27FC236}">
                <a16:creationId xmlns:a16="http://schemas.microsoft.com/office/drawing/2014/main" id="{226DA438-4D5C-EF4C-A4EE-755DAF2F9E74}"/>
              </a:ext>
            </a:extLst>
          </p:cNvPr>
          <p:cNvSpPr/>
          <p:nvPr/>
        </p:nvSpPr>
        <p:spPr>
          <a:xfrm>
            <a:off x="4515169" y="2004554"/>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E9BAEE0D-909B-7342-A318-308B860BDED4}"/>
              </a:ext>
            </a:extLst>
          </p:cNvPr>
          <p:cNvGrpSpPr/>
          <p:nvPr/>
        </p:nvGrpSpPr>
        <p:grpSpPr>
          <a:xfrm>
            <a:off x="4448168" y="1925745"/>
            <a:ext cx="396882" cy="568325"/>
            <a:chOff x="4448168" y="1044379"/>
            <a:chExt cx="396882" cy="568325"/>
          </a:xfrm>
        </p:grpSpPr>
        <p:cxnSp>
          <p:nvCxnSpPr>
            <p:cNvPr id="35" name="Straight Connector 34">
              <a:extLst>
                <a:ext uri="{FF2B5EF4-FFF2-40B4-BE49-F238E27FC236}">
                  <a16:creationId xmlns:a16="http://schemas.microsoft.com/office/drawing/2014/main" id="{6F632B12-8631-E548-8B1D-B136E64CD5C8}"/>
                </a:ext>
              </a:extLst>
            </p:cNvPr>
            <p:cNvCxnSpPr>
              <a:cxnSpLocks/>
            </p:cNvCxnSpPr>
            <p:nvPr/>
          </p:nvCxnSpPr>
          <p:spPr>
            <a:xfrm flipV="1">
              <a:off x="4448168" y="1044379"/>
              <a:ext cx="396882" cy="1"/>
            </a:xfrm>
            <a:prstGeom prst="line">
              <a:avLst/>
            </a:prstGeom>
            <a:ln w="19050">
              <a:solidFill>
                <a:srgbClr val="71961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714BF02-4ED3-BF43-AF95-8B337B36FCB2}"/>
                </a:ext>
              </a:extLst>
            </p:cNvPr>
            <p:cNvCxnSpPr>
              <a:cxnSpLocks/>
            </p:cNvCxnSpPr>
            <p:nvPr/>
          </p:nvCxnSpPr>
          <p:spPr>
            <a:xfrm>
              <a:off x="4448168" y="1044379"/>
              <a:ext cx="0" cy="568325"/>
            </a:xfrm>
            <a:prstGeom prst="line">
              <a:avLst/>
            </a:prstGeom>
            <a:ln w="19050">
              <a:solidFill>
                <a:srgbClr val="71961C"/>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E85DC10-B29C-3748-A70D-CAF33E03EEEC}"/>
                </a:ext>
              </a:extLst>
            </p:cNvPr>
            <p:cNvCxnSpPr>
              <a:cxnSpLocks/>
            </p:cNvCxnSpPr>
            <p:nvPr/>
          </p:nvCxnSpPr>
          <p:spPr>
            <a:xfrm>
              <a:off x="4448168" y="1612704"/>
              <a:ext cx="396882" cy="0"/>
            </a:xfrm>
            <a:prstGeom prst="line">
              <a:avLst/>
            </a:prstGeom>
            <a:ln w="19050">
              <a:solidFill>
                <a:srgbClr val="71961C"/>
              </a:solidFill>
            </a:ln>
          </p:spPr>
          <p:style>
            <a:lnRef idx="1">
              <a:schemeClr val="accent1"/>
            </a:lnRef>
            <a:fillRef idx="0">
              <a:schemeClr val="accent1"/>
            </a:fillRef>
            <a:effectRef idx="0">
              <a:schemeClr val="accent1"/>
            </a:effectRef>
            <a:fontRef idx="minor">
              <a:schemeClr val="tx1"/>
            </a:fontRef>
          </p:style>
        </p:cxnSp>
      </p:grpSp>
      <p:sp>
        <p:nvSpPr>
          <p:cNvPr id="28" name="Oval 27">
            <a:extLst>
              <a:ext uri="{FF2B5EF4-FFF2-40B4-BE49-F238E27FC236}">
                <a16:creationId xmlns:a16="http://schemas.microsoft.com/office/drawing/2014/main" id="{31DDCD4A-6493-7743-9D2D-53FB627F7D3E}"/>
              </a:ext>
            </a:extLst>
          </p:cNvPr>
          <p:cNvSpPr>
            <a:spLocks noChangeAspect="1"/>
          </p:cNvSpPr>
          <p:nvPr/>
        </p:nvSpPr>
        <p:spPr>
          <a:xfrm flipH="1" flipV="1">
            <a:off x="5538068" y="2125416"/>
            <a:ext cx="180000" cy="180000"/>
          </a:xfrm>
          <a:prstGeom prst="ellipse">
            <a:avLst/>
          </a:prstGeom>
          <a:solidFill>
            <a:srgbClr val="7196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entagon 43">
            <a:extLst>
              <a:ext uri="{FF2B5EF4-FFF2-40B4-BE49-F238E27FC236}">
                <a16:creationId xmlns:a16="http://schemas.microsoft.com/office/drawing/2014/main" id="{B036A751-966E-2D47-8586-9FDF889CAA27}"/>
              </a:ext>
            </a:extLst>
          </p:cNvPr>
          <p:cNvSpPr/>
          <p:nvPr/>
        </p:nvSpPr>
        <p:spPr>
          <a:xfrm>
            <a:off x="4515169" y="2968952"/>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2C205527-13DF-1047-B1EB-4402B8E55070}"/>
              </a:ext>
            </a:extLst>
          </p:cNvPr>
          <p:cNvGrpSpPr/>
          <p:nvPr/>
        </p:nvGrpSpPr>
        <p:grpSpPr>
          <a:xfrm>
            <a:off x="4448168" y="2885043"/>
            <a:ext cx="396882" cy="568325"/>
            <a:chOff x="4448168" y="1044379"/>
            <a:chExt cx="396882" cy="568325"/>
          </a:xfrm>
        </p:grpSpPr>
        <p:cxnSp>
          <p:nvCxnSpPr>
            <p:cNvPr id="47" name="Straight Connector 46">
              <a:extLst>
                <a:ext uri="{FF2B5EF4-FFF2-40B4-BE49-F238E27FC236}">
                  <a16:creationId xmlns:a16="http://schemas.microsoft.com/office/drawing/2014/main" id="{8DCE5239-D2EB-5342-9C9F-B43BF3822F3E}"/>
                </a:ext>
              </a:extLst>
            </p:cNvPr>
            <p:cNvCxnSpPr>
              <a:cxnSpLocks/>
            </p:cNvCxnSpPr>
            <p:nvPr/>
          </p:nvCxnSpPr>
          <p:spPr>
            <a:xfrm flipV="1">
              <a:off x="4448168" y="1044379"/>
              <a:ext cx="396882" cy="1"/>
            </a:xfrm>
            <a:prstGeom prst="line">
              <a:avLst/>
            </a:prstGeom>
            <a:ln w="19050">
              <a:solidFill>
                <a:srgbClr val="72971B"/>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3EAD6AC-3863-7E45-95B9-726D80090108}"/>
                </a:ext>
              </a:extLst>
            </p:cNvPr>
            <p:cNvCxnSpPr>
              <a:cxnSpLocks/>
            </p:cNvCxnSpPr>
            <p:nvPr/>
          </p:nvCxnSpPr>
          <p:spPr>
            <a:xfrm>
              <a:off x="4448168" y="1044379"/>
              <a:ext cx="0" cy="568325"/>
            </a:xfrm>
            <a:prstGeom prst="line">
              <a:avLst/>
            </a:prstGeom>
            <a:ln w="19050">
              <a:solidFill>
                <a:srgbClr val="72971B"/>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62E0843-B920-D348-9C6C-DBA4514D0938}"/>
                </a:ext>
              </a:extLst>
            </p:cNvPr>
            <p:cNvCxnSpPr>
              <a:cxnSpLocks/>
            </p:cNvCxnSpPr>
            <p:nvPr/>
          </p:nvCxnSpPr>
          <p:spPr>
            <a:xfrm>
              <a:off x="4448168" y="1612704"/>
              <a:ext cx="396882" cy="0"/>
            </a:xfrm>
            <a:prstGeom prst="line">
              <a:avLst/>
            </a:prstGeom>
            <a:ln w="19050">
              <a:solidFill>
                <a:srgbClr val="72971B"/>
              </a:solidFill>
            </a:ln>
          </p:spPr>
          <p:style>
            <a:lnRef idx="1">
              <a:schemeClr val="accent1"/>
            </a:lnRef>
            <a:fillRef idx="0">
              <a:schemeClr val="accent1"/>
            </a:fillRef>
            <a:effectRef idx="0">
              <a:schemeClr val="accent1"/>
            </a:effectRef>
            <a:fontRef idx="minor">
              <a:schemeClr val="tx1"/>
            </a:fontRef>
          </p:style>
        </p:cxnSp>
      </p:grpSp>
      <p:sp>
        <p:nvSpPr>
          <p:cNvPr id="40" name="Oval 39">
            <a:extLst>
              <a:ext uri="{FF2B5EF4-FFF2-40B4-BE49-F238E27FC236}">
                <a16:creationId xmlns:a16="http://schemas.microsoft.com/office/drawing/2014/main" id="{EC4397DD-EDB3-4142-88B8-286C251C5629}"/>
              </a:ext>
            </a:extLst>
          </p:cNvPr>
          <p:cNvSpPr>
            <a:spLocks noChangeAspect="1"/>
          </p:cNvSpPr>
          <p:nvPr/>
        </p:nvSpPr>
        <p:spPr>
          <a:xfrm flipH="1" flipV="1">
            <a:off x="5538068" y="3090223"/>
            <a:ext cx="180000" cy="180000"/>
          </a:xfrm>
          <a:prstGeom prst="ellipse">
            <a:avLst/>
          </a:prstGeom>
          <a:solidFill>
            <a:srgbClr val="7297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Pentagon 55">
            <a:extLst>
              <a:ext uri="{FF2B5EF4-FFF2-40B4-BE49-F238E27FC236}">
                <a16:creationId xmlns:a16="http://schemas.microsoft.com/office/drawing/2014/main" id="{2DDB2901-C43B-4E41-B10B-2C24E5DD6083}"/>
              </a:ext>
            </a:extLst>
          </p:cNvPr>
          <p:cNvSpPr/>
          <p:nvPr/>
        </p:nvSpPr>
        <p:spPr>
          <a:xfrm>
            <a:off x="4515169" y="3915836"/>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EB031E8D-D37F-5E4C-96D3-FDEB9DE23E8B}"/>
              </a:ext>
            </a:extLst>
          </p:cNvPr>
          <p:cNvGrpSpPr/>
          <p:nvPr/>
        </p:nvGrpSpPr>
        <p:grpSpPr>
          <a:xfrm>
            <a:off x="4448168" y="3844341"/>
            <a:ext cx="396882" cy="568325"/>
            <a:chOff x="4448168" y="1044379"/>
            <a:chExt cx="396882" cy="568325"/>
          </a:xfrm>
        </p:grpSpPr>
        <p:cxnSp>
          <p:nvCxnSpPr>
            <p:cNvPr id="59" name="Straight Connector 58">
              <a:extLst>
                <a:ext uri="{FF2B5EF4-FFF2-40B4-BE49-F238E27FC236}">
                  <a16:creationId xmlns:a16="http://schemas.microsoft.com/office/drawing/2014/main" id="{26C45896-7DDC-414B-893A-633936CD5863}"/>
                </a:ext>
              </a:extLst>
            </p:cNvPr>
            <p:cNvCxnSpPr>
              <a:cxnSpLocks/>
            </p:cNvCxnSpPr>
            <p:nvPr/>
          </p:nvCxnSpPr>
          <p:spPr>
            <a:xfrm flipV="1">
              <a:off x="4448168" y="1044379"/>
              <a:ext cx="396882" cy="1"/>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94AE0A5-FC55-F446-94CC-FE9F2AE0E45B}"/>
                </a:ext>
              </a:extLst>
            </p:cNvPr>
            <p:cNvCxnSpPr>
              <a:cxnSpLocks/>
            </p:cNvCxnSpPr>
            <p:nvPr/>
          </p:nvCxnSpPr>
          <p:spPr>
            <a:xfrm>
              <a:off x="4448168" y="1044379"/>
              <a:ext cx="0" cy="568325"/>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1D4CB1C-6453-C14A-BF58-03256B641D78}"/>
                </a:ext>
              </a:extLst>
            </p:cNvPr>
            <p:cNvCxnSpPr>
              <a:cxnSpLocks/>
            </p:cNvCxnSpPr>
            <p:nvPr/>
          </p:nvCxnSpPr>
          <p:spPr>
            <a:xfrm>
              <a:off x="4448168" y="1612704"/>
              <a:ext cx="396882" cy="0"/>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grpSp>
      <p:sp>
        <p:nvSpPr>
          <p:cNvPr id="52" name="Oval 51">
            <a:extLst>
              <a:ext uri="{FF2B5EF4-FFF2-40B4-BE49-F238E27FC236}">
                <a16:creationId xmlns:a16="http://schemas.microsoft.com/office/drawing/2014/main" id="{66192D88-CE0A-DC4B-AAB6-E3FE8D5F3DB1}"/>
              </a:ext>
            </a:extLst>
          </p:cNvPr>
          <p:cNvSpPr>
            <a:spLocks noChangeAspect="1"/>
          </p:cNvSpPr>
          <p:nvPr/>
        </p:nvSpPr>
        <p:spPr>
          <a:xfrm flipH="1" flipV="1">
            <a:off x="5538068" y="4055030"/>
            <a:ext cx="180000" cy="180000"/>
          </a:xfrm>
          <a:prstGeom prst="ellipse">
            <a:avLst/>
          </a:prstGeom>
          <a:solidFill>
            <a:srgbClr val="6585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Pentagon 11">
            <a:extLst>
              <a:ext uri="{FF2B5EF4-FFF2-40B4-BE49-F238E27FC236}">
                <a16:creationId xmlns:a16="http://schemas.microsoft.com/office/drawing/2014/main" id="{542DBAEC-FA2F-7B4B-90AB-E91C3F75C01A}"/>
              </a:ext>
            </a:extLst>
          </p:cNvPr>
          <p:cNvSpPr/>
          <p:nvPr/>
        </p:nvSpPr>
        <p:spPr>
          <a:xfrm>
            <a:off x="4492943" y="4928939"/>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id="{6BAC5144-ED41-C444-B167-9BC7FA7A717D}"/>
              </a:ext>
            </a:extLst>
          </p:cNvPr>
          <p:cNvGrpSpPr/>
          <p:nvPr/>
        </p:nvGrpSpPr>
        <p:grpSpPr>
          <a:xfrm>
            <a:off x="4425942" y="4844565"/>
            <a:ext cx="396882" cy="568325"/>
            <a:chOff x="4448168" y="1044379"/>
            <a:chExt cx="396882" cy="568325"/>
          </a:xfrm>
        </p:grpSpPr>
        <p:cxnSp>
          <p:nvCxnSpPr>
            <p:cNvPr id="71" name="Straight Connector 70">
              <a:extLst>
                <a:ext uri="{FF2B5EF4-FFF2-40B4-BE49-F238E27FC236}">
                  <a16:creationId xmlns:a16="http://schemas.microsoft.com/office/drawing/2014/main" id="{2BF4A120-BC41-F943-B4F3-8B66B857102B}"/>
                </a:ext>
              </a:extLst>
            </p:cNvPr>
            <p:cNvCxnSpPr>
              <a:cxnSpLocks/>
            </p:cNvCxnSpPr>
            <p:nvPr/>
          </p:nvCxnSpPr>
          <p:spPr>
            <a:xfrm flipV="1">
              <a:off x="4448168" y="1044379"/>
              <a:ext cx="396882" cy="1"/>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E1147DD-D63F-F046-8CA2-FDB10A268E82}"/>
                </a:ext>
              </a:extLst>
            </p:cNvPr>
            <p:cNvCxnSpPr>
              <a:cxnSpLocks/>
            </p:cNvCxnSpPr>
            <p:nvPr/>
          </p:nvCxnSpPr>
          <p:spPr>
            <a:xfrm>
              <a:off x="4448168" y="1044379"/>
              <a:ext cx="0" cy="568325"/>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C810B1B-9639-9E44-BE48-39FBD304F35C}"/>
                </a:ext>
              </a:extLst>
            </p:cNvPr>
            <p:cNvCxnSpPr>
              <a:cxnSpLocks/>
            </p:cNvCxnSpPr>
            <p:nvPr/>
          </p:nvCxnSpPr>
          <p:spPr>
            <a:xfrm>
              <a:off x="4448168" y="1612704"/>
              <a:ext cx="396882" cy="0"/>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grpSp>
      <p:sp>
        <p:nvSpPr>
          <p:cNvPr id="64" name="Oval 63">
            <a:extLst>
              <a:ext uri="{FF2B5EF4-FFF2-40B4-BE49-F238E27FC236}">
                <a16:creationId xmlns:a16="http://schemas.microsoft.com/office/drawing/2014/main" id="{E9B6A88C-F5B3-AF42-A163-5A85364535A5}"/>
              </a:ext>
            </a:extLst>
          </p:cNvPr>
          <p:cNvSpPr>
            <a:spLocks noChangeAspect="1"/>
          </p:cNvSpPr>
          <p:nvPr/>
        </p:nvSpPr>
        <p:spPr>
          <a:xfrm flipH="1" flipV="1">
            <a:off x="5538068" y="5019837"/>
            <a:ext cx="180000" cy="180000"/>
          </a:xfrm>
          <a:prstGeom prst="ellipse">
            <a:avLst/>
          </a:prstGeom>
          <a:solidFill>
            <a:srgbClr val="6585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Pentagon 11">
            <a:extLst>
              <a:ext uri="{FF2B5EF4-FFF2-40B4-BE49-F238E27FC236}">
                <a16:creationId xmlns:a16="http://schemas.microsoft.com/office/drawing/2014/main" id="{231A7ED7-C803-1542-8844-299F930458CE}"/>
              </a:ext>
            </a:extLst>
          </p:cNvPr>
          <p:cNvSpPr/>
          <p:nvPr/>
        </p:nvSpPr>
        <p:spPr>
          <a:xfrm>
            <a:off x="4484175" y="5874857"/>
            <a:ext cx="785247" cy="432000"/>
          </a:xfrm>
          <a:prstGeom prst="homePlate">
            <a:avLst/>
          </a:prstGeom>
          <a:solidFill>
            <a:srgbClr val="D9D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a:extLst>
              <a:ext uri="{FF2B5EF4-FFF2-40B4-BE49-F238E27FC236}">
                <a16:creationId xmlns:a16="http://schemas.microsoft.com/office/drawing/2014/main" id="{CA606C7D-624B-C848-AFF7-3CC9FFB0FB3A}"/>
              </a:ext>
            </a:extLst>
          </p:cNvPr>
          <p:cNvGrpSpPr/>
          <p:nvPr/>
        </p:nvGrpSpPr>
        <p:grpSpPr>
          <a:xfrm>
            <a:off x="4417174" y="5790483"/>
            <a:ext cx="396882" cy="568325"/>
            <a:chOff x="4448168" y="1044379"/>
            <a:chExt cx="396882" cy="568325"/>
          </a:xfrm>
        </p:grpSpPr>
        <p:cxnSp>
          <p:nvCxnSpPr>
            <p:cNvPr id="83" name="Straight Connector 82">
              <a:extLst>
                <a:ext uri="{FF2B5EF4-FFF2-40B4-BE49-F238E27FC236}">
                  <a16:creationId xmlns:a16="http://schemas.microsoft.com/office/drawing/2014/main" id="{58CEED1E-FAFA-704C-8E7C-17673F73D480}"/>
                </a:ext>
              </a:extLst>
            </p:cNvPr>
            <p:cNvCxnSpPr>
              <a:cxnSpLocks/>
            </p:cNvCxnSpPr>
            <p:nvPr/>
          </p:nvCxnSpPr>
          <p:spPr>
            <a:xfrm flipV="1">
              <a:off x="4448168" y="1044379"/>
              <a:ext cx="396882" cy="1"/>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1F62D7B-6672-BB41-8EF3-661B9F006512}"/>
                </a:ext>
              </a:extLst>
            </p:cNvPr>
            <p:cNvCxnSpPr>
              <a:cxnSpLocks/>
            </p:cNvCxnSpPr>
            <p:nvPr/>
          </p:nvCxnSpPr>
          <p:spPr>
            <a:xfrm>
              <a:off x="4448168" y="1044379"/>
              <a:ext cx="0" cy="568325"/>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F759820-10F5-264E-BACC-1FE7C601B674}"/>
                </a:ext>
              </a:extLst>
            </p:cNvPr>
            <p:cNvCxnSpPr>
              <a:cxnSpLocks/>
            </p:cNvCxnSpPr>
            <p:nvPr/>
          </p:nvCxnSpPr>
          <p:spPr>
            <a:xfrm>
              <a:off x="4448168" y="1612704"/>
              <a:ext cx="396882" cy="0"/>
            </a:xfrm>
            <a:prstGeom prst="line">
              <a:avLst/>
            </a:prstGeom>
            <a:ln w="19050">
              <a:solidFill>
                <a:srgbClr val="64851B"/>
              </a:solidFill>
            </a:ln>
          </p:spPr>
          <p:style>
            <a:lnRef idx="1">
              <a:schemeClr val="accent1"/>
            </a:lnRef>
            <a:fillRef idx="0">
              <a:schemeClr val="accent1"/>
            </a:fillRef>
            <a:effectRef idx="0">
              <a:schemeClr val="accent1"/>
            </a:effectRef>
            <a:fontRef idx="minor">
              <a:schemeClr val="tx1"/>
            </a:fontRef>
          </p:style>
        </p:cxnSp>
      </p:grpSp>
      <p:sp>
        <p:nvSpPr>
          <p:cNvPr id="76" name="Oval 75">
            <a:extLst>
              <a:ext uri="{FF2B5EF4-FFF2-40B4-BE49-F238E27FC236}">
                <a16:creationId xmlns:a16="http://schemas.microsoft.com/office/drawing/2014/main" id="{76474333-5861-F64D-90FB-2468E067A358}"/>
              </a:ext>
            </a:extLst>
          </p:cNvPr>
          <p:cNvSpPr>
            <a:spLocks noChangeAspect="1"/>
          </p:cNvSpPr>
          <p:nvPr/>
        </p:nvSpPr>
        <p:spPr>
          <a:xfrm flipH="1" flipV="1">
            <a:off x="5538068" y="5984645"/>
            <a:ext cx="180000" cy="180000"/>
          </a:xfrm>
          <a:prstGeom prst="ellipse">
            <a:avLst/>
          </a:prstGeom>
          <a:solidFill>
            <a:srgbClr val="6585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A6212A84-E0E7-A849-97AC-D915C1068041}"/>
              </a:ext>
            </a:extLst>
          </p:cNvPr>
          <p:cNvSpPr>
            <a:spLocks noGrp="1"/>
          </p:cNvSpPr>
          <p:nvPr>
            <p:ph type="body" sz="quarter" idx="10" hasCustomPrompt="1"/>
          </p:nvPr>
        </p:nvSpPr>
        <p:spPr>
          <a:xfrm>
            <a:off x="5863496" y="913260"/>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89" name="Text Placeholder 88">
            <a:extLst>
              <a:ext uri="{FF2B5EF4-FFF2-40B4-BE49-F238E27FC236}">
                <a16:creationId xmlns:a16="http://schemas.microsoft.com/office/drawing/2014/main" id="{F90EF9A1-D1D0-6C42-8EF4-ABD2F73FC9F3}"/>
              </a:ext>
            </a:extLst>
          </p:cNvPr>
          <p:cNvSpPr>
            <a:spLocks noGrp="1"/>
          </p:cNvSpPr>
          <p:nvPr>
            <p:ph type="body" sz="quarter" idx="11" hasCustomPrompt="1"/>
          </p:nvPr>
        </p:nvSpPr>
        <p:spPr>
          <a:xfrm>
            <a:off x="5864225" y="1254639"/>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
        <p:nvSpPr>
          <p:cNvPr id="91" name="Text Placeholder 90">
            <a:extLst>
              <a:ext uri="{FF2B5EF4-FFF2-40B4-BE49-F238E27FC236}">
                <a16:creationId xmlns:a16="http://schemas.microsoft.com/office/drawing/2014/main" id="{5A04BFB6-7318-704A-A3CE-0187E4FFCA0A}"/>
              </a:ext>
            </a:extLst>
          </p:cNvPr>
          <p:cNvSpPr>
            <a:spLocks noGrp="1"/>
          </p:cNvSpPr>
          <p:nvPr>
            <p:ph type="body" sz="quarter" idx="12" hasCustomPrompt="1"/>
          </p:nvPr>
        </p:nvSpPr>
        <p:spPr>
          <a:xfrm>
            <a:off x="4533474" y="1063150"/>
            <a:ext cx="492125" cy="400677"/>
          </a:xfrm>
          <a:prstGeom prst="rect">
            <a:avLst/>
          </a:prstGeom>
        </p:spPr>
        <p:txBody>
          <a:bodyPr anchor="ctr"/>
          <a:lstStyle>
            <a:lvl1pPr marL="0" indent="0" algn="ctr">
              <a:buNone/>
              <a:defRPr sz="1800"/>
            </a:lvl1pPr>
          </a:lstStyle>
          <a:p>
            <a:pPr lvl="0"/>
            <a:r>
              <a:rPr lang="en-US" dirty="0"/>
              <a:t>01</a:t>
            </a:r>
          </a:p>
        </p:txBody>
      </p:sp>
      <p:sp>
        <p:nvSpPr>
          <p:cNvPr id="92" name="Text Placeholder 90">
            <a:extLst>
              <a:ext uri="{FF2B5EF4-FFF2-40B4-BE49-F238E27FC236}">
                <a16:creationId xmlns:a16="http://schemas.microsoft.com/office/drawing/2014/main" id="{38127EFA-E9F0-A140-8465-1700EA20C8CA}"/>
              </a:ext>
            </a:extLst>
          </p:cNvPr>
          <p:cNvSpPr>
            <a:spLocks noGrp="1"/>
          </p:cNvSpPr>
          <p:nvPr>
            <p:ph type="body" sz="quarter" idx="13" hasCustomPrompt="1"/>
          </p:nvPr>
        </p:nvSpPr>
        <p:spPr>
          <a:xfrm>
            <a:off x="4514399" y="2026233"/>
            <a:ext cx="492125" cy="400677"/>
          </a:xfrm>
          <a:prstGeom prst="rect">
            <a:avLst/>
          </a:prstGeom>
        </p:spPr>
        <p:txBody>
          <a:bodyPr anchor="ctr"/>
          <a:lstStyle>
            <a:lvl1pPr marL="0" indent="0" algn="ctr">
              <a:buNone/>
              <a:defRPr sz="1800"/>
            </a:lvl1pPr>
          </a:lstStyle>
          <a:p>
            <a:pPr lvl="0"/>
            <a:r>
              <a:rPr lang="en-US" dirty="0"/>
              <a:t>02</a:t>
            </a:r>
          </a:p>
        </p:txBody>
      </p:sp>
      <p:sp>
        <p:nvSpPr>
          <p:cNvPr id="93" name="Text Placeholder 90">
            <a:extLst>
              <a:ext uri="{FF2B5EF4-FFF2-40B4-BE49-F238E27FC236}">
                <a16:creationId xmlns:a16="http://schemas.microsoft.com/office/drawing/2014/main" id="{87F9E9D5-7D96-D34E-BB6C-DF5F5D769D13}"/>
              </a:ext>
            </a:extLst>
          </p:cNvPr>
          <p:cNvSpPr>
            <a:spLocks noGrp="1"/>
          </p:cNvSpPr>
          <p:nvPr>
            <p:ph type="body" sz="quarter" idx="14" hasCustomPrompt="1"/>
          </p:nvPr>
        </p:nvSpPr>
        <p:spPr>
          <a:xfrm>
            <a:off x="4533224" y="2989087"/>
            <a:ext cx="492125" cy="400677"/>
          </a:xfrm>
          <a:prstGeom prst="rect">
            <a:avLst/>
          </a:prstGeom>
        </p:spPr>
        <p:txBody>
          <a:bodyPr anchor="ctr"/>
          <a:lstStyle>
            <a:lvl1pPr marL="0" indent="0" algn="ctr">
              <a:buNone/>
              <a:defRPr sz="1800"/>
            </a:lvl1pPr>
          </a:lstStyle>
          <a:p>
            <a:pPr lvl="0"/>
            <a:r>
              <a:rPr lang="en-US" dirty="0"/>
              <a:t>03</a:t>
            </a:r>
          </a:p>
        </p:txBody>
      </p:sp>
      <p:sp>
        <p:nvSpPr>
          <p:cNvPr id="94" name="Text Placeholder 90">
            <a:extLst>
              <a:ext uri="{FF2B5EF4-FFF2-40B4-BE49-F238E27FC236}">
                <a16:creationId xmlns:a16="http://schemas.microsoft.com/office/drawing/2014/main" id="{A80E7380-EA33-9548-8D18-E6D32EFCA08A}"/>
              </a:ext>
            </a:extLst>
          </p:cNvPr>
          <p:cNvSpPr>
            <a:spLocks noGrp="1"/>
          </p:cNvSpPr>
          <p:nvPr>
            <p:ph type="body" sz="quarter" idx="15" hasCustomPrompt="1"/>
          </p:nvPr>
        </p:nvSpPr>
        <p:spPr>
          <a:xfrm>
            <a:off x="4533224" y="3930897"/>
            <a:ext cx="492125" cy="400677"/>
          </a:xfrm>
          <a:prstGeom prst="rect">
            <a:avLst/>
          </a:prstGeom>
        </p:spPr>
        <p:txBody>
          <a:bodyPr anchor="ctr"/>
          <a:lstStyle>
            <a:lvl1pPr marL="0" indent="0" algn="ctr">
              <a:buNone/>
              <a:defRPr sz="1800"/>
            </a:lvl1pPr>
          </a:lstStyle>
          <a:p>
            <a:pPr lvl="0"/>
            <a:r>
              <a:rPr lang="en-US" dirty="0"/>
              <a:t>04</a:t>
            </a:r>
          </a:p>
        </p:txBody>
      </p:sp>
      <p:sp>
        <p:nvSpPr>
          <p:cNvPr id="95" name="Text Placeholder 90">
            <a:extLst>
              <a:ext uri="{FF2B5EF4-FFF2-40B4-BE49-F238E27FC236}">
                <a16:creationId xmlns:a16="http://schemas.microsoft.com/office/drawing/2014/main" id="{6C488A5C-5580-BC4B-A229-1E95CD5F6C95}"/>
              </a:ext>
            </a:extLst>
          </p:cNvPr>
          <p:cNvSpPr>
            <a:spLocks noGrp="1"/>
          </p:cNvSpPr>
          <p:nvPr>
            <p:ph type="body" sz="quarter" idx="16" hasCustomPrompt="1"/>
          </p:nvPr>
        </p:nvSpPr>
        <p:spPr>
          <a:xfrm>
            <a:off x="4490320" y="4928388"/>
            <a:ext cx="492125" cy="400677"/>
          </a:xfrm>
          <a:prstGeom prst="rect">
            <a:avLst/>
          </a:prstGeom>
        </p:spPr>
        <p:txBody>
          <a:bodyPr anchor="ctr"/>
          <a:lstStyle>
            <a:lvl1pPr marL="0" indent="0" algn="ctr">
              <a:buNone/>
              <a:defRPr sz="1800"/>
            </a:lvl1pPr>
          </a:lstStyle>
          <a:p>
            <a:pPr lvl="0"/>
            <a:r>
              <a:rPr lang="en-US" dirty="0"/>
              <a:t>05</a:t>
            </a:r>
          </a:p>
        </p:txBody>
      </p:sp>
      <p:sp>
        <p:nvSpPr>
          <p:cNvPr id="96" name="Text Placeholder 90">
            <a:extLst>
              <a:ext uri="{FF2B5EF4-FFF2-40B4-BE49-F238E27FC236}">
                <a16:creationId xmlns:a16="http://schemas.microsoft.com/office/drawing/2014/main" id="{7E40EBE9-96AE-F04C-9D9B-B2E901F6F9FE}"/>
              </a:ext>
            </a:extLst>
          </p:cNvPr>
          <p:cNvSpPr>
            <a:spLocks noGrp="1"/>
          </p:cNvSpPr>
          <p:nvPr>
            <p:ph type="body" sz="quarter" idx="17" hasCustomPrompt="1"/>
          </p:nvPr>
        </p:nvSpPr>
        <p:spPr>
          <a:xfrm>
            <a:off x="4490320" y="5890518"/>
            <a:ext cx="492125" cy="400677"/>
          </a:xfrm>
          <a:prstGeom prst="rect">
            <a:avLst/>
          </a:prstGeom>
        </p:spPr>
        <p:txBody>
          <a:bodyPr anchor="ctr"/>
          <a:lstStyle>
            <a:lvl1pPr marL="0" indent="0" algn="ctr">
              <a:buNone/>
              <a:defRPr sz="1800"/>
            </a:lvl1pPr>
          </a:lstStyle>
          <a:p>
            <a:pPr lvl="0"/>
            <a:r>
              <a:rPr lang="en-US" dirty="0"/>
              <a:t>06</a:t>
            </a:r>
          </a:p>
        </p:txBody>
      </p:sp>
      <p:sp>
        <p:nvSpPr>
          <p:cNvPr id="97" name="Text Placeholder 3">
            <a:extLst>
              <a:ext uri="{FF2B5EF4-FFF2-40B4-BE49-F238E27FC236}">
                <a16:creationId xmlns:a16="http://schemas.microsoft.com/office/drawing/2014/main" id="{36385653-F11D-964A-9154-9F3D999C03DD}"/>
              </a:ext>
            </a:extLst>
          </p:cNvPr>
          <p:cNvSpPr>
            <a:spLocks noGrp="1"/>
          </p:cNvSpPr>
          <p:nvPr>
            <p:ph type="body" sz="quarter" idx="18" hasCustomPrompt="1"/>
          </p:nvPr>
        </p:nvSpPr>
        <p:spPr>
          <a:xfrm>
            <a:off x="5863496" y="1873015"/>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98" name="Text Placeholder 88">
            <a:extLst>
              <a:ext uri="{FF2B5EF4-FFF2-40B4-BE49-F238E27FC236}">
                <a16:creationId xmlns:a16="http://schemas.microsoft.com/office/drawing/2014/main" id="{EB08A05B-59AB-E64B-9BBA-D579C7A2E4C6}"/>
              </a:ext>
            </a:extLst>
          </p:cNvPr>
          <p:cNvSpPr>
            <a:spLocks noGrp="1"/>
          </p:cNvSpPr>
          <p:nvPr>
            <p:ph type="body" sz="quarter" idx="19" hasCustomPrompt="1"/>
          </p:nvPr>
        </p:nvSpPr>
        <p:spPr>
          <a:xfrm>
            <a:off x="5864225" y="2214394"/>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
        <p:nvSpPr>
          <p:cNvPr id="99" name="Text Placeholder 3">
            <a:extLst>
              <a:ext uri="{FF2B5EF4-FFF2-40B4-BE49-F238E27FC236}">
                <a16:creationId xmlns:a16="http://schemas.microsoft.com/office/drawing/2014/main" id="{CA96816E-B02D-394A-906E-D4041080E4EF}"/>
              </a:ext>
            </a:extLst>
          </p:cNvPr>
          <p:cNvSpPr>
            <a:spLocks noGrp="1"/>
          </p:cNvSpPr>
          <p:nvPr>
            <p:ph type="body" sz="quarter" idx="20" hasCustomPrompt="1"/>
          </p:nvPr>
        </p:nvSpPr>
        <p:spPr>
          <a:xfrm>
            <a:off x="5863496" y="2831925"/>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100" name="Text Placeholder 88">
            <a:extLst>
              <a:ext uri="{FF2B5EF4-FFF2-40B4-BE49-F238E27FC236}">
                <a16:creationId xmlns:a16="http://schemas.microsoft.com/office/drawing/2014/main" id="{A6831CA0-4DB6-F448-8B73-9382143034BE}"/>
              </a:ext>
            </a:extLst>
          </p:cNvPr>
          <p:cNvSpPr>
            <a:spLocks noGrp="1"/>
          </p:cNvSpPr>
          <p:nvPr>
            <p:ph type="body" sz="quarter" idx="21" hasCustomPrompt="1"/>
          </p:nvPr>
        </p:nvSpPr>
        <p:spPr>
          <a:xfrm>
            <a:off x="5864225" y="3173304"/>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
        <p:nvSpPr>
          <p:cNvPr id="101" name="Text Placeholder 3">
            <a:extLst>
              <a:ext uri="{FF2B5EF4-FFF2-40B4-BE49-F238E27FC236}">
                <a16:creationId xmlns:a16="http://schemas.microsoft.com/office/drawing/2014/main" id="{380F5ACC-F4EF-7445-AD9E-6ED40E155C5B}"/>
              </a:ext>
            </a:extLst>
          </p:cNvPr>
          <p:cNvSpPr>
            <a:spLocks noGrp="1"/>
          </p:cNvSpPr>
          <p:nvPr>
            <p:ph type="body" sz="quarter" idx="22" hasCustomPrompt="1"/>
          </p:nvPr>
        </p:nvSpPr>
        <p:spPr>
          <a:xfrm>
            <a:off x="5863496" y="3800286"/>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102" name="Text Placeholder 88">
            <a:extLst>
              <a:ext uri="{FF2B5EF4-FFF2-40B4-BE49-F238E27FC236}">
                <a16:creationId xmlns:a16="http://schemas.microsoft.com/office/drawing/2014/main" id="{8606F540-0E5A-FC4F-A4E1-09009CE7C635}"/>
              </a:ext>
            </a:extLst>
          </p:cNvPr>
          <p:cNvSpPr>
            <a:spLocks noGrp="1"/>
          </p:cNvSpPr>
          <p:nvPr>
            <p:ph type="body" sz="quarter" idx="23" hasCustomPrompt="1"/>
          </p:nvPr>
        </p:nvSpPr>
        <p:spPr>
          <a:xfrm>
            <a:off x="5864225" y="4141665"/>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
        <p:nvSpPr>
          <p:cNvPr id="103" name="Text Placeholder 3">
            <a:extLst>
              <a:ext uri="{FF2B5EF4-FFF2-40B4-BE49-F238E27FC236}">
                <a16:creationId xmlns:a16="http://schemas.microsoft.com/office/drawing/2014/main" id="{EA5C053D-32BC-504C-9D25-68A180CCBB9E}"/>
              </a:ext>
            </a:extLst>
          </p:cNvPr>
          <p:cNvSpPr>
            <a:spLocks noGrp="1"/>
          </p:cNvSpPr>
          <p:nvPr>
            <p:ph type="body" sz="quarter" idx="24" hasCustomPrompt="1"/>
          </p:nvPr>
        </p:nvSpPr>
        <p:spPr>
          <a:xfrm>
            <a:off x="5834318" y="4771488"/>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104" name="Text Placeholder 88">
            <a:extLst>
              <a:ext uri="{FF2B5EF4-FFF2-40B4-BE49-F238E27FC236}">
                <a16:creationId xmlns:a16="http://schemas.microsoft.com/office/drawing/2014/main" id="{A83C55BA-3638-9146-B570-9A924415A38A}"/>
              </a:ext>
            </a:extLst>
          </p:cNvPr>
          <p:cNvSpPr>
            <a:spLocks noGrp="1"/>
          </p:cNvSpPr>
          <p:nvPr>
            <p:ph type="body" sz="quarter" idx="25" hasCustomPrompt="1"/>
          </p:nvPr>
        </p:nvSpPr>
        <p:spPr>
          <a:xfrm>
            <a:off x="5835047" y="5112867"/>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
        <p:nvSpPr>
          <p:cNvPr id="105" name="Text Placeholder 3">
            <a:extLst>
              <a:ext uri="{FF2B5EF4-FFF2-40B4-BE49-F238E27FC236}">
                <a16:creationId xmlns:a16="http://schemas.microsoft.com/office/drawing/2014/main" id="{445D07DE-4A61-0341-A7C8-0C32044C8582}"/>
              </a:ext>
            </a:extLst>
          </p:cNvPr>
          <p:cNvSpPr>
            <a:spLocks noGrp="1"/>
          </p:cNvSpPr>
          <p:nvPr>
            <p:ph type="body" sz="quarter" idx="26" hasCustomPrompt="1"/>
          </p:nvPr>
        </p:nvSpPr>
        <p:spPr>
          <a:xfrm>
            <a:off x="5834318" y="5733356"/>
            <a:ext cx="3653991" cy="314324"/>
          </a:xfrm>
          <a:prstGeom prst="rect">
            <a:avLst/>
          </a:prstGeom>
        </p:spPr>
        <p:txBody>
          <a:bodyPr/>
          <a:lstStyle>
            <a:lvl1pPr marL="0" indent="0">
              <a:buNone/>
              <a:defRPr sz="1800">
                <a:solidFill>
                  <a:srgbClr val="403C3C"/>
                </a:solidFill>
                <a:latin typeface="Helvetica" pitchFamily="2" charset="0"/>
              </a:defRPr>
            </a:lvl1pPr>
          </a:lstStyle>
          <a:p>
            <a:pPr lvl="0"/>
            <a:r>
              <a:rPr lang="en-US" sz="1800" dirty="0">
                <a:latin typeface="Helvetica" pitchFamily="2" charset="0"/>
              </a:rPr>
              <a:t>One line heading</a:t>
            </a:r>
            <a:endParaRPr lang="en-US" dirty="0"/>
          </a:p>
        </p:txBody>
      </p:sp>
      <p:sp>
        <p:nvSpPr>
          <p:cNvPr id="106" name="Text Placeholder 88">
            <a:extLst>
              <a:ext uri="{FF2B5EF4-FFF2-40B4-BE49-F238E27FC236}">
                <a16:creationId xmlns:a16="http://schemas.microsoft.com/office/drawing/2014/main" id="{B65DF54A-A454-D74A-A7D6-484F576CE6EB}"/>
              </a:ext>
            </a:extLst>
          </p:cNvPr>
          <p:cNvSpPr>
            <a:spLocks noGrp="1"/>
          </p:cNvSpPr>
          <p:nvPr>
            <p:ph type="body" sz="quarter" idx="27" hasCustomPrompt="1"/>
          </p:nvPr>
        </p:nvSpPr>
        <p:spPr>
          <a:xfrm>
            <a:off x="5835047" y="6074735"/>
            <a:ext cx="2519363" cy="277812"/>
          </a:xfrm>
          <a:prstGeom prst="rect">
            <a:avLst/>
          </a:prstGeom>
        </p:spPr>
        <p:txBody>
          <a:bodyPr/>
          <a:lstStyle>
            <a:lvl1pPr marL="0" indent="0">
              <a:buNone/>
              <a:defRPr sz="1400">
                <a:solidFill>
                  <a:srgbClr val="8C8C8C"/>
                </a:solidFill>
                <a:latin typeface="Helvetica" pitchFamily="2" charset="0"/>
              </a:defRPr>
            </a:lvl1pPr>
          </a:lstStyle>
          <a:p>
            <a:pPr lvl="0"/>
            <a:r>
              <a:rPr lang="en-US" dirty="0"/>
              <a:t>Sub heading must be used</a:t>
            </a:r>
          </a:p>
        </p:txBody>
      </p:sp>
    </p:spTree>
    <p:extLst>
      <p:ext uri="{BB962C8B-B14F-4D97-AF65-F5344CB8AC3E}">
        <p14:creationId xmlns:p14="http://schemas.microsoft.com/office/powerpoint/2010/main" val="7983633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E9C4636-32E1-964C-968B-60118F1DE221}"/>
              </a:ext>
            </a:extLst>
          </p:cNvPr>
          <p:cNvCxnSpPr>
            <a:cxnSpLocks/>
          </p:cNvCxnSpPr>
          <p:nvPr userDrawn="1"/>
        </p:nvCxnSpPr>
        <p:spPr>
          <a:xfrm>
            <a:off x="6096000" y="883350"/>
            <a:ext cx="0" cy="519670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D7132D9D-4226-D54E-BA4C-65BB5AA8A692}"/>
              </a:ext>
            </a:extLst>
          </p:cNvPr>
          <p:cNvSpPr>
            <a:spLocks noGrp="1"/>
          </p:cNvSpPr>
          <p:nvPr>
            <p:ph type="body" sz="quarter" idx="13" hasCustomPrompt="1"/>
          </p:nvPr>
        </p:nvSpPr>
        <p:spPr>
          <a:xfrm>
            <a:off x="6615808" y="2973136"/>
            <a:ext cx="4624431" cy="2249163"/>
          </a:xfrm>
          <a:prstGeom prst="rect">
            <a:avLst/>
          </a:prstGeom>
        </p:spPr>
        <p:txBody>
          <a:bodyPr>
            <a:normAutofit/>
          </a:bodyPr>
          <a:lstStyle>
            <a:lvl1pPr marL="171450" indent="-171450">
              <a:buFontTx/>
              <a:buBlip>
                <a:blip r:embed="rId2"/>
              </a:buBlip>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sz="1200" dirty="0"/>
              <a:t>Add your text here </a:t>
            </a:r>
            <a:endParaRPr lang="en-US" dirty="0"/>
          </a:p>
        </p:txBody>
      </p:sp>
      <p:sp>
        <p:nvSpPr>
          <p:cNvPr id="16" name="Text Placeholder 11">
            <a:extLst>
              <a:ext uri="{FF2B5EF4-FFF2-40B4-BE49-F238E27FC236}">
                <a16:creationId xmlns:a16="http://schemas.microsoft.com/office/drawing/2014/main" id="{BCE20E8D-29B1-5343-9768-DD64AD47F154}"/>
              </a:ext>
            </a:extLst>
          </p:cNvPr>
          <p:cNvSpPr>
            <a:spLocks noGrp="1"/>
          </p:cNvSpPr>
          <p:nvPr>
            <p:ph type="body" sz="quarter" idx="18" hasCustomPrompt="1"/>
          </p:nvPr>
        </p:nvSpPr>
        <p:spPr>
          <a:xfrm>
            <a:off x="6616025" y="1350769"/>
            <a:ext cx="3805200" cy="270000"/>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8" name="Text Placeholder 13">
            <a:extLst>
              <a:ext uri="{FF2B5EF4-FFF2-40B4-BE49-F238E27FC236}">
                <a16:creationId xmlns:a16="http://schemas.microsoft.com/office/drawing/2014/main" id="{DD9E20F3-6491-CA45-A2B3-B3320C06FABD}"/>
              </a:ext>
            </a:extLst>
          </p:cNvPr>
          <p:cNvSpPr>
            <a:spLocks noGrp="1"/>
          </p:cNvSpPr>
          <p:nvPr>
            <p:ph type="body" sz="quarter" idx="11" hasCustomPrompt="1"/>
          </p:nvPr>
        </p:nvSpPr>
        <p:spPr>
          <a:xfrm>
            <a:off x="6616025" y="1642576"/>
            <a:ext cx="5102006"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19" name="Text Placeholder 20">
            <a:extLst>
              <a:ext uri="{FF2B5EF4-FFF2-40B4-BE49-F238E27FC236}">
                <a16:creationId xmlns:a16="http://schemas.microsoft.com/office/drawing/2014/main" id="{FFFF3820-1775-9540-BDD1-34015BC0DEE8}"/>
              </a:ext>
            </a:extLst>
          </p:cNvPr>
          <p:cNvSpPr>
            <a:spLocks noGrp="1"/>
          </p:cNvSpPr>
          <p:nvPr>
            <p:ph type="body" sz="quarter" idx="15" hasCustomPrompt="1"/>
          </p:nvPr>
        </p:nvSpPr>
        <p:spPr>
          <a:xfrm>
            <a:off x="6616025" y="2088643"/>
            <a:ext cx="5102005" cy="631362"/>
          </a:xfrm>
          <a:prstGeom prst="rect">
            <a:avLst/>
          </a:prstGeom>
        </p:spPr>
        <p:txBody>
          <a:bodyPr anchor="ctr">
            <a:normAutofit/>
          </a:bodyPr>
          <a:lstStyle>
            <a:lvl1pPr marL="0" indent="0" algn="l">
              <a:buNone/>
              <a:defRPr lang="en-US" sz="1200" kern="12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Show how our cultures mirror each other. Maximum two lines of copy so that the slide looks clean, and is easier to read as you present.</a:t>
            </a:r>
          </a:p>
        </p:txBody>
      </p:sp>
      <p:sp>
        <p:nvSpPr>
          <p:cNvPr id="5" name="Picture Placeholder 4">
            <a:extLst>
              <a:ext uri="{FF2B5EF4-FFF2-40B4-BE49-F238E27FC236}">
                <a16:creationId xmlns:a16="http://schemas.microsoft.com/office/drawing/2014/main" id="{71710388-763A-BF41-8C4A-92D57DB19911}"/>
              </a:ext>
            </a:extLst>
          </p:cNvPr>
          <p:cNvSpPr>
            <a:spLocks noGrp="1"/>
          </p:cNvSpPr>
          <p:nvPr>
            <p:ph type="pic" sz="quarter" idx="19" hasCustomPrompt="1"/>
          </p:nvPr>
        </p:nvSpPr>
        <p:spPr>
          <a:xfrm>
            <a:off x="598872" y="1350769"/>
            <a:ext cx="4889500" cy="3109727"/>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1" name="Text Placeholder 20">
            <a:extLst>
              <a:ext uri="{FF2B5EF4-FFF2-40B4-BE49-F238E27FC236}">
                <a16:creationId xmlns:a16="http://schemas.microsoft.com/office/drawing/2014/main" id="{5788926C-73F1-654C-B121-A3934389F68D}"/>
              </a:ext>
            </a:extLst>
          </p:cNvPr>
          <p:cNvSpPr>
            <a:spLocks noGrp="1"/>
          </p:cNvSpPr>
          <p:nvPr>
            <p:ph type="body" sz="quarter" idx="20" hasCustomPrompt="1"/>
          </p:nvPr>
        </p:nvSpPr>
        <p:spPr>
          <a:xfrm>
            <a:off x="730073" y="4851542"/>
            <a:ext cx="3169536" cy="826641"/>
          </a:xfrm>
          <a:prstGeom prst="rect">
            <a:avLst/>
          </a:prstGeom>
        </p:spPr>
        <p:txBody>
          <a:bodyPr anchor="t">
            <a:noAutofit/>
          </a:bodyPr>
          <a:lstStyle>
            <a:lvl1pPr marL="0" indent="0" algn="r">
              <a:buNone/>
              <a:defRPr sz="1400" b="1" cap="none" spc="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customer quote here. No more than three lines max.</a:t>
            </a:r>
          </a:p>
        </p:txBody>
      </p:sp>
      <p:pic>
        <p:nvPicPr>
          <p:cNvPr id="23" name="Picture 22">
            <a:extLst>
              <a:ext uri="{FF2B5EF4-FFF2-40B4-BE49-F238E27FC236}">
                <a16:creationId xmlns:a16="http://schemas.microsoft.com/office/drawing/2014/main" id="{CFE52094-C179-8E4C-9B7F-410C39AFCB5F}"/>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ackgroundRemoval t="0" b="99574" l="0" r="100000">
                        <a14:foregroundMark x1="9943" y1="17640" x2="9943" y2="17640"/>
                        <a14:foregroundMark x1="20445" y1="18368" x2="20445" y2="18368"/>
                        <a14:foregroundMark x1="19893" y1="18125" x2="19893" y2="18125"/>
                        <a14:foregroundMark x1="90609" y1="33922" x2="90609" y2="33922"/>
                        <a14:foregroundMark x1="86738" y1="26876" x2="86738" y2="26876"/>
                        <a14:foregroundMark x1="33975" y1="80569" x2="33975" y2="80569"/>
                        <a14:foregroundMark x1="76796" y1="72061" x2="76796" y2="72061"/>
                        <a14:foregroundMark x1="85358" y1="73524" x2="85358" y2="73524"/>
                        <a14:foregroundMark x1="84530" y1="71818" x2="84530" y2="71818"/>
                        <a14:foregroundMark x1="5803" y1="40724" x2="5803" y2="40724"/>
                      </a14:backgroundRemoval>
                    </a14:imgEffect>
                  </a14:imgLayer>
                </a14:imgProps>
              </a:ext>
              <a:ext uri="{28A0092B-C50C-407E-A947-70E740481C1C}">
                <a14:useLocalDpi xmlns:a14="http://schemas.microsoft.com/office/drawing/2010/main"/>
              </a:ext>
            </a:extLst>
          </a:blip>
          <a:srcRect/>
          <a:stretch/>
        </p:blipFill>
        <p:spPr>
          <a:xfrm>
            <a:off x="3899609" y="4460496"/>
            <a:ext cx="1588763" cy="1806506"/>
          </a:xfrm>
          <a:prstGeom prst="rect">
            <a:avLst/>
          </a:prstGeom>
        </p:spPr>
      </p:pic>
      <p:sp>
        <p:nvSpPr>
          <p:cNvPr id="25" name="Picture Placeholder 24">
            <a:extLst>
              <a:ext uri="{FF2B5EF4-FFF2-40B4-BE49-F238E27FC236}">
                <a16:creationId xmlns:a16="http://schemas.microsoft.com/office/drawing/2014/main" id="{7852A564-D706-F04A-85D9-9DD9D6BDA3E8}"/>
              </a:ext>
            </a:extLst>
          </p:cNvPr>
          <p:cNvSpPr>
            <a:spLocks noGrp="1" noChangeAspect="1"/>
          </p:cNvSpPr>
          <p:nvPr>
            <p:ph type="pic" sz="quarter" idx="21" hasCustomPrompt="1"/>
          </p:nvPr>
        </p:nvSpPr>
        <p:spPr>
          <a:xfrm>
            <a:off x="4112590" y="4694269"/>
            <a:ext cx="1141189" cy="1141189"/>
          </a:xfrm>
          <a:prstGeom prst="ellipse">
            <a:avLst/>
          </a:prstGeom>
        </p:spPr>
        <p:txBody>
          <a:bodyPr anchor="ctr"/>
          <a:lstStyle>
            <a:lvl1pPr marL="0" indent="0" algn="ctr">
              <a:buNone/>
              <a:defRPr sz="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11" name="Text Placeholder 20">
            <a:extLst>
              <a:ext uri="{FF2B5EF4-FFF2-40B4-BE49-F238E27FC236}">
                <a16:creationId xmlns:a16="http://schemas.microsoft.com/office/drawing/2014/main" id="{CAF130DE-06B2-7445-9AA8-236FEF121834}"/>
              </a:ext>
            </a:extLst>
          </p:cNvPr>
          <p:cNvSpPr>
            <a:spLocks noGrp="1"/>
          </p:cNvSpPr>
          <p:nvPr>
            <p:ph type="body" sz="quarter" idx="22" hasCustomPrompt="1"/>
          </p:nvPr>
        </p:nvSpPr>
        <p:spPr>
          <a:xfrm>
            <a:off x="598872" y="5362502"/>
            <a:ext cx="3330043" cy="631362"/>
          </a:xfrm>
          <a:prstGeom prst="rect">
            <a:avLst/>
          </a:prstGeom>
        </p:spPr>
        <p:txBody>
          <a:bodyPr anchor="ctr">
            <a:normAutofit/>
          </a:bodyPr>
          <a:lstStyle>
            <a:lvl1pPr marL="0" indent="0" algn="r">
              <a:buNone/>
              <a:defRPr lang="en-US" sz="1200" kern="12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Full name, job title and company name</a:t>
            </a:r>
          </a:p>
        </p:txBody>
      </p:sp>
    </p:spTree>
    <p:extLst>
      <p:ext uri="{BB962C8B-B14F-4D97-AF65-F5344CB8AC3E}">
        <p14:creationId xmlns:p14="http://schemas.microsoft.com/office/powerpoint/2010/main" val="1429504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ontent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E4BD4C-4509-E945-B6B4-FE20B7A54A77}"/>
              </a:ext>
            </a:extLst>
          </p:cNvPr>
          <p:cNvSpPr>
            <a:spLocks noGrp="1"/>
          </p:cNvSpPr>
          <p:nvPr>
            <p:ph type="pic" sz="quarter" idx="10" hasCustomPrompt="1"/>
          </p:nvPr>
        </p:nvSpPr>
        <p:spPr>
          <a:xfrm>
            <a:off x="0" y="3914084"/>
            <a:ext cx="12192000" cy="2943916"/>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Image from client / prospect site</a:t>
            </a:r>
          </a:p>
        </p:txBody>
      </p:sp>
      <p:sp>
        <p:nvSpPr>
          <p:cNvPr id="14" name="Text Placeholder 11">
            <a:extLst>
              <a:ext uri="{FF2B5EF4-FFF2-40B4-BE49-F238E27FC236}">
                <a16:creationId xmlns:a16="http://schemas.microsoft.com/office/drawing/2014/main" id="{A60DCB86-D2F2-3543-8D8F-9426A0C0B2B7}"/>
              </a:ext>
            </a:extLst>
          </p:cNvPr>
          <p:cNvSpPr>
            <a:spLocks noGrp="1"/>
          </p:cNvSpPr>
          <p:nvPr>
            <p:ph type="body" sz="quarter" idx="11" hasCustomPrompt="1"/>
          </p:nvPr>
        </p:nvSpPr>
        <p:spPr>
          <a:xfrm>
            <a:off x="654025" y="2414951"/>
            <a:ext cx="4316559" cy="257911"/>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5" name="Text Placeholder 13">
            <a:extLst>
              <a:ext uri="{FF2B5EF4-FFF2-40B4-BE49-F238E27FC236}">
                <a16:creationId xmlns:a16="http://schemas.microsoft.com/office/drawing/2014/main" id="{C2FE2E3D-B4FB-7F45-AD06-459429277349}"/>
              </a:ext>
            </a:extLst>
          </p:cNvPr>
          <p:cNvSpPr>
            <a:spLocks noGrp="1"/>
          </p:cNvSpPr>
          <p:nvPr>
            <p:ph type="body" sz="quarter" idx="12" hasCustomPrompt="1"/>
          </p:nvPr>
        </p:nvSpPr>
        <p:spPr>
          <a:xfrm>
            <a:off x="654026" y="1538571"/>
            <a:ext cx="4929266" cy="87638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a short title two lines max</a:t>
            </a:r>
            <a:endParaRPr lang="en-US" dirty="0"/>
          </a:p>
        </p:txBody>
      </p:sp>
      <p:sp>
        <p:nvSpPr>
          <p:cNvPr id="8" name="Text Placeholder 7">
            <a:extLst>
              <a:ext uri="{FF2B5EF4-FFF2-40B4-BE49-F238E27FC236}">
                <a16:creationId xmlns:a16="http://schemas.microsoft.com/office/drawing/2014/main" id="{3F0F10E0-C97B-F946-9E9D-99BD4395791D}"/>
              </a:ext>
            </a:extLst>
          </p:cNvPr>
          <p:cNvSpPr>
            <a:spLocks noGrp="1"/>
          </p:cNvSpPr>
          <p:nvPr>
            <p:ph type="body" sz="quarter" idx="13" hasCustomPrompt="1"/>
          </p:nvPr>
        </p:nvSpPr>
        <p:spPr>
          <a:xfrm>
            <a:off x="5583292" y="1540708"/>
            <a:ext cx="2687692" cy="1932883"/>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a:t>
            </a:r>
            <a:endParaRPr lang="en-US" dirty="0"/>
          </a:p>
        </p:txBody>
      </p:sp>
      <p:sp>
        <p:nvSpPr>
          <p:cNvPr id="27" name="Text Placeholder 7">
            <a:extLst>
              <a:ext uri="{FF2B5EF4-FFF2-40B4-BE49-F238E27FC236}">
                <a16:creationId xmlns:a16="http://schemas.microsoft.com/office/drawing/2014/main" id="{88E3220A-7985-9142-8C82-2CB07E28DD98}"/>
              </a:ext>
            </a:extLst>
          </p:cNvPr>
          <p:cNvSpPr>
            <a:spLocks noGrp="1"/>
          </p:cNvSpPr>
          <p:nvPr>
            <p:ph type="body" sz="quarter" idx="14" hasCustomPrompt="1"/>
          </p:nvPr>
        </p:nvSpPr>
        <p:spPr>
          <a:xfrm>
            <a:off x="8710246" y="1538571"/>
            <a:ext cx="2687692" cy="1932883"/>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a:t>
            </a:r>
            <a:endParaRPr lang="en-US" dirty="0"/>
          </a:p>
        </p:txBody>
      </p:sp>
      <p:sp>
        <p:nvSpPr>
          <p:cNvPr id="13" name="Oval 12">
            <a:extLst>
              <a:ext uri="{FF2B5EF4-FFF2-40B4-BE49-F238E27FC236}">
                <a16:creationId xmlns:a16="http://schemas.microsoft.com/office/drawing/2014/main" id="{8C0D2737-D2A0-E443-987B-81DA75B0BC6F}"/>
              </a:ext>
            </a:extLst>
          </p:cNvPr>
          <p:cNvSpPr>
            <a:spLocks noChangeAspect="1"/>
          </p:cNvSpPr>
          <p:nvPr userDrawn="1"/>
        </p:nvSpPr>
        <p:spPr>
          <a:xfrm>
            <a:off x="10714893" y="404279"/>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2987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Content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E4BD4C-4509-E945-B6B4-FE20B7A54A77}"/>
              </a:ext>
            </a:extLst>
          </p:cNvPr>
          <p:cNvSpPr>
            <a:spLocks noGrp="1"/>
          </p:cNvSpPr>
          <p:nvPr>
            <p:ph type="pic" sz="quarter" idx="10" hasCustomPrompt="1"/>
          </p:nvPr>
        </p:nvSpPr>
        <p:spPr>
          <a:xfrm>
            <a:off x="0" y="3914084"/>
            <a:ext cx="12192000" cy="2943916"/>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Image from client / prospect site</a:t>
            </a:r>
          </a:p>
        </p:txBody>
      </p:sp>
      <p:sp>
        <p:nvSpPr>
          <p:cNvPr id="14" name="Text Placeholder 11">
            <a:extLst>
              <a:ext uri="{FF2B5EF4-FFF2-40B4-BE49-F238E27FC236}">
                <a16:creationId xmlns:a16="http://schemas.microsoft.com/office/drawing/2014/main" id="{A60DCB86-D2F2-3543-8D8F-9426A0C0B2B7}"/>
              </a:ext>
            </a:extLst>
          </p:cNvPr>
          <p:cNvSpPr>
            <a:spLocks noGrp="1"/>
          </p:cNvSpPr>
          <p:nvPr>
            <p:ph type="body" sz="quarter" idx="11" hasCustomPrompt="1"/>
          </p:nvPr>
        </p:nvSpPr>
        <p:spPr>
          <a:xfrm>
            <a:off x="1122671" y="1316331"/>
            <a:ext cx="3490438" cy="270000"/>
          </a:xfrm>
          <a:prstGeom prst="rect">
            <a:avLst/>
          </a:prstGeom>
        </p:spPr>
        <p:txBody>
          <a:bodyPr anchor="ctr">
            <a:normAutofit/>
          </a:bodyPr>
          <a:lstStyle>
            <a:lvl1pPr marL="0" indent="0" algn="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5" name="Text Placeholder 13">
            <a:extLst>
              <a:ext uri="{FF2B5EF4-FFF2-40B4-BE49-F238E27FC236}">
                <a16:creationId xmlns:a16="http://schemas.microsoft.com/office/drawing/2014/main" id="{C2FE2E3D-B4FB-7F45-AD06-459429277349}"/>
              </a:ext>
            </a:extLst>
          </p:cNvPr>
          <p:cNvSpPr>
            <a:spLocks noGrp="1"/>
          </p:cNvSpPr>
          <p:nvPr>
            <p:ph type="body" sz="quarter" idx="12" hasCustomPrompt="1"/>
          </p:nvPr>
        </p:nvSpPr>
        <p:spPr>
          <a:xfrm>
            <a:off x="522964" y="1768566"/>
            <a:ext cx="4090145" cy="1183561"/>
          </a:xfrm>
          <a:prstGeom prst="rect">
            <a:avLst/>
          </a:prstGeom>
        </p:spPr>
        <p:txBody>
          <a:bodyPr anchor="ctr"/>
          <a:lstStyle>
            <a:lvl1pPr marL="0" indent="0" algn="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a short title three lines max</a:t>
            </a:r>
            <a:endParaRPr lang="en-US" dirty="0"/>
          </a:p>
        </p:txBody>
      </p:sp>
      <p:sp>
        <p:nvSpPr>
          <p:cNvPr id="8" name="Text Placeholder 7">
            <a:extLst>
              <a:ext uri="{FF2B5EF4-FFF2-40B4-BE49-F238E27FC236}">
                <a16:creationId xmlns:a16="http://schemas.microsoft.com/office/drawing/2014/main" id="{3F0F10E0-C97B-F946-9E9D-99BD4395791D}"/>
              </a:ext>
            </a:extLst>
          </p:cNvPr>
          <p:cNvSpPr>
            <a:spLocks noGrp="1"/>
          </p:cNvSpPr>
          <p:nvPr>
            <p:ph type="body" sz="quarter" idx="13" hasCustomPrompt="1"/>
          </p:nvPr>
        </p:nvSpPr>
        <p:spPr>
          <a:xfrm>
            <a:off x="5982345" y="1316331"/>
            <a:ext cx="5121124" cy="815034"/>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a:t>
            </a:r>
            <a:endParaRPr lang="en-US" dirty="0"/>
          </a:p>
        </p:txBody>
      </p:sp>
      <p:sp>
        <p:nvSpPr>
          <p:cNvPr id="27" name="Text Placeholder 7">
            <a:extLst>
              <a:ext uri="{FF2B5EF4-FFF2-40B4-BE49-F238E27FC236}">
                <a16:creationId xmlns:a16="http://schemas.microsoft.com/office/drawing/2014/main" id="{88E3220A-7985-9142-8C82-2CB07E28DD98}"/>
              </a:ext>
            </a:extLst>
          </p:cNvPr>
          <p:cNvSpPr>
            <a:spLocks noGrp="1"/>
          </p:cNvSpPr>
          <p:nvPr>
            <p:ph type="body" sz="quarter" idx="14" hasCustomPrompt="1"/>
          </p:nvPr>
        </p:nvSpPr>
        <p:spPr>
          <a:xfrm>
            <a:off x="5982345" y="2278242"/>
            <a:ext cx="5121124" cy="775075"/>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a:t>
            </a:r>
            <a:endParaRPr lang="en-US" dirty="0"/>
          </a:p>
        </p:txBody>
      </p:sp>
      <p:sp>
        <p:nvSpPr>
          <p:cNvPr id="13" name="Oval 12">
            <a:extLst>
              <a:ext uri="{FF2B5EF4-FFF2-40B4-BE49-F238E27FC236}">
                <a16:creationId xmlns:a16="http://schemas.microsoft.com/office/drawing/2014/main" id="{8C0D2737-D2A0-E443-987B-81DA75B0BC6F}"/>
              </a:ext>
            </a:extLst>
          </p:cNvPr>
          <p:cNvSpPr>
            <a:spLocks noChangeAspect="1"/>
          </p:cNvSpPr>
          <p:nvPr userDrawn="1"/>
        </p:nvSpPr>
        <p:spPr>
          <a:xfrm>
            <a:off x="10714893" y="404279"/>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1FE0C056-8C7E-F24F-B5ED-4C7A3A2F2C0F}"/>
              </a:ext>
            </a:extLst>
          </p:cNvPr>
          <p:cNvCxnSpPr>
            <a:cxnSpLocks/>
          </p:cNvCxnSpPr>
          <p:nvPr userDrawn="1"/>
        </p:nvCxnSpPr>
        <p:spPr>
          <a:xfrm>
            <a:off x="5269423" y="1316331"/>
            <a:ext cx="0" cy="1736986"/>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729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ontent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E4BD4C-4509-E945-B6B4-FE20B7A54A77}"/>
              </a:ext>
            </a:extLst>
          </p:cNvPr>
          <p:cNvSpPr>
            <a:spLocks noGrp="1"/>
          </p:cNvSpPr>
          <p:nvPr>
            <p:ph type="pic" sz="quarter" idx="10"/>
          </p:nvPr>
        </p:nvSpPr>
        <p:spPr>
          <a:xfrm>
            <a:off x="8279600" y="1"/>
            <a:ext cx="3912400" cy="6858000"/>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14" name="Text Placeholder 11">
            <a:extLst>
              <a:ext uri="{FF2B5EF4-FFF2-40B4-BE49-F238E27FC236}">
                <a16:creationId xmlns:a16="http://schemas.microsoft.com/office/drawing/2014/main" id="{A60DCB86-D2F2-3543-8D8F-9426A0C0B2B7}"/>
              </a:ext>
            </a:extLst>
          </p:cNvPr>
          <p:cNvSpPr>
            <a:spLocks noGrp="1"/>
          </p:cNvSpPr>
          <p:nvPr>
            <p:ph type="body" sz="quarter" idx="11" hasCustomPrompt="1"/>
          </p:nvPr>
        </p:nvSpPr>
        <p:spPr>
          <a:xfrm>
            <a:off x="873657" y="4170405"/>
            <a:ext cx="3038742" cy="260918"/>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5" name="Text Placeholder 13">
            <a:extLst>
              <a:ext uri="{FF2B5EF4-FFF2-40B4-BE49-F238E27FC236}">
                <a16:creationId xmlns:a16="http://schemas.microsoft.com/office/drawing/2014/main" id="{C2FE2E3D-B4FB-7F45-AD06-459429277349}"/>
              </a:ext>
            </a:extLst>
          </p:cNvPr>
          <p:cNvSpPr>
            <a:spLocks noGrp="1"/>
          </p:cNvSpPr>
          <p:nvPr>
            <p:ph type="body" sz="quarter" idx="12" hasCustomPrompt="1"/>
          </p:nvPr>
        </p:nvSpPr>
        <p:spPr>
          <a:xfrm>
            <a:off x="873657" y="2731397"/>
            <a:ext cx="3038743" cy="1395205"/>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a short title three lines</a:t>
            </a:r>
            <a:endParaRPr lang="en-US" dirty="0"/>
          </a:p>
        </p:txBody>
      </p:sp>
      <p:sp>
        <p:nvSpPr>
          <p:cNvPr id="8" name="Text Placeholder 7">
            <a:extLst>
              <a:ext uri="{FF2B5EF4-FFF2-40B4-BE49-F238E27FC236}">
                <a16:creationId xmlns:a16="http://schemas.microsoft.com/office/drawing/2014/main" id="{3F0F10E0-C97B-F946-9E9D-99BD4395791D}"/>
              </a:ext>
            </a:extLst>
          </p:cNvPr>
          <p:cNvSpPr>
            <a:spLocks noGrp="1"/>
          </p:cNvSpPr>
          <p:nvPr>
            <p:ph type="body" sz="quarter" idx="13" hasCustomPrompt="1"/>
          </p:nvPr>
        </p:nvSpPr>
        <p:spPr>
          <a:xfrm>
            <a:off x="4530969" y="1298221"/>
            <a:ext cx="3130062" cy="1932883"/>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It also allows the PowerPoint design to look more like a brochure and so will work nicely as a pdf or flipbook. </a:t>
            </a:r>
            <a:endParaRPr lang="en-US" dirty="0"/>
          </a:p>
        </p:txBody>
      </p:sp>
      <p:sp>
        <p:nvSpPr>
          <p:cNvPr id="26" name="Text Placeholder 7">
            <a:extLst>
              <a:ext uri="{FF2B5EF4-FFF2-40B4-BE49-F238E27FC236}">
                <a16:creationId xmlns:a16="http://schemas.microsoft.com/office/drawing/2014/main" id="{B7FE9790-DB88-0E42-8DF9-7A07115B5C8E}"/>
              </a:ext>
            </a:extLst>
          </p:cNvPr>
          <p:cNvSpPr>
            <a:spLocks noGrp="1"/>
          </p:cNvSpPr>
          <p:nvPr>
            <p:ph type="body" sz="quarter" idx="14" hasCustomPrompt="1"/>
          </p:nvPr>
        </p:nvSpPr>
        <p:spPr>
          <a:xfrm>
            <a:off x="4530969" y="3619390"/>
            <a:ext cx="3130062" cy="1932883"/>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By not separating the sentences with spaces the paragraph will have more impact. It is nice to move away from bulleted lists. It also allows the PowerPoint design to look more like a brochure and so will work nicely as a pdf or flipbook. </a:t>
            </a:r>
            <a:endParaRPr lang="en-US" dirty="0"/>
          </a:p>
        </p:txBody>
      </p:sp>
      <p:sp>
        <p:nvSpPr>
          <p:cNvPr id="7" name="Oval 6">
            <a:extLst>
              <a:ext uri="{FF2B5EF4-FFF2-40B4-BE49-F238E27FC236}">
                <a16:creationId xmlns:a16="http://schemas.microsoft.com/office/drawing/2014/main" id="{104DE383-45EA-B04E-8293-4A5FDA0DF3CC}"/>
              </a:ext>
            </a:extLst>
          </p:cNvPr>
          <p:cNvSpPr>
            <a:spLocks noChangeAspect="1"/>
          </p:cNvSpPr>
          <p:nvPr userDrawn="1"/>
        </p:nvSpPr>
        <p:spPr>
          <a:xfrm>
            <a:off x="633032" y="404279"/>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423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Content with Caption">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48C6B2F8-441B-3746-BD78-32732493CAD3}"/>
              </a:ext>
            </a:extLst>
          </p:cNvPr>
          <p:cNvSpPr>
            <a:spLocks noGrp="1"/>
          </p:cNvSpPr>
          <p:nvPr>
            <p:ph type="pic" sz="quarter" idx="10" hasCustomPrompt="1"/>
          </p:nvPr>
        </p:nvSpPr>
        <p:spPr>
          <a:xfrm>
            <a:off x="4139800" y="2050868"/>
            <a:ext cx="3912400" cy="4807131"/>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Map of UK and Ireland</a:t>
            </a:r>
          </a:p>
        </p:txBody>
      </p:sp>
      <p:sp>
        <p:nvSpPr>
          <p:cNvPr id="18" name="Text Placeholder 20">
            <a:extLst>
              <a:ext uri="{FF2B5EF4-FFF2-40B4-BE49-F238E27FC236}">
                <a16:creationId xmlns:a16="http://schemas.microsoft.com/office/drawing/2014/main" id="{2BD1942E-B699-8E4A-A45F-055431E3333E}"/>
              </a:ext>
            </a:extLst>
          </p:cNvPr>
          <p:cNvSpPr>
            <a:spLocks noGrp="1"/>
          </p:cNvSpPr>
          <p:nvPr>
            <p:ph type="body" sz="quarter" idx="12" hasCustomPrompt="1"/>
          </p:nvPr>
        </p:nvSpPr>
        <p:spPr>
          <a:xfrm>
            <a:off x="9211864" y="2740014"/>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19" name="Text Placeholder 20">
            <a:extLst>
              <a:ext uri="{FF2B5EF4-FFF2-40B4-BE49-F238E27FC236}">
                <a16:creationId xmlns:a16="http://schemas.microsoft.com/office/drawing/2014/main" id="{512CED0B-057B-4B4E-B33F-1EBE4D418845}"/>
              </a:ext>
            </a:extLst>
          </p:cNvPr>
          <p:cNvSpPr>
            <a:spLocks noGrp="1"/>
          </p:cNvSpPr>
          <p:nvPr>
            <p:ph type="body" sz="quarter" idx="16" hasCustomPrompt="1"/>
          </p:nvPr>
        </p:nvSpPr>
        <p:spPr>
          <a:xfrm>
            <a:off x="9211863" y="4241827"/>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0" name="Text Placeholder 20">
            <a:extLst>
              <a:ext uri="{FF2B5EF4-FFF2-40B4-BE49-F238E27FC236}">
                <a16:creationId xmlns:a16="http://schemas.microsoft.com/office/drawing/2014/main" id="{826EB2B5-5AE6-5A4E-8692-744183330F62}"/>
              </a:ext>
            </a:extLst>
          </p:cNvPr>
          <p:cNvSpPr>
            <a:spLocks noGrp="1"/>
          </p:cNvSpPr>
          <p:nvPr>
            <p:ph type="body" sz="quarter" idx="17" hasCustomPrompt="1"/>
          </p:nvPr>
        </p:nvSpPr>
        <p:spPr>
          <a:xfrm>
            <a:off x="9211864" y="5662769"/>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1" name="Picture Placeholder 9">
            <a:extLst>
              <a:ext uri="{FF2B5EF4-FFF2-40B4-BE49-F238E27FC236}">
                <a16:creationId xmlns:a16="http://schemas.microsoft.com/office/drawing/2014/main" id="{90C20A04-DC8B-0547-8AE2-D576584DEC38}"/>
              </a:ext>
            </a:extLst>
          </p:cNvPr>
          <p:cNvSpPr>
            <a:spLocks noGrp="1"/>
          </p:cNvSpPr>
          <p:nvPr>
            <p:ph type="pic" sz="quarter" idx="18" hasCustomPrompt="1"/>
          </p:nvPr>
        </p:nvSpPr>
        <p:spPr>
          <a:xfrm>
            <a:off x="8312794" y="2558402"/>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2" name="Picture Placeholder 9">
            <a:extLst>
              <a:ext uri="{FF2B5EF4-FFF2-40B4-BE49-F238E27FC236}">
                <a16:creationId xmlns:a16="http://schemas.microsoft.com/office/drawing/2014/main" id="{598466B4-8390-304A-9748-88607C91D427}"/>
              </a:ext>
            </a:extLst>
          </p:cNvPr>
          <p:cNvSpPr>
            <a:spLocks noGrp="1"/>
          </p:cNvSpPr>
          <p:nvPr>
            <p:ph type="pic" sz="quarter" idx="19" hasCustomPrompt="1"/>
          </p:nvPr>
        </p:nvSpPr>
        <p:spPr>
          <a:xfrm>
            <a:off x="8312794" y="4054190"/>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3" name="Picture Placeholder 9">
            <a:extLst>
              <a:ext uri="{FF2B5EF4-FFF2-40B4-BE49-F238E27FC236}">
                <a16:creationId xmlns:a16="http://schemas.microsoft.com/office/drawing/2014/main" id="{9729F0E3-AB18-7648-AC08-6DA96C1C85D8}"/>
              </a:ext>
            </a:extLst>
          </p:cNvPr>
          <p:cNvSpPr>
            <a:spLocks noGrp="1"/>
          </p:cNvSpPr>
          <p:nvPr>
            <p:ph type="pic" sz="quarter" idx="20" hasCustomPrompt="1"/>
          </p:nvPr>
        </p:nvSpPr>
        <p:spPr>
          <a:xfrm>
            <a:off x="8312794" y="547242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4" name="Text Placeholder 20">
            <a:extLst>
              <a:ext uri="{FF2B5EF4-FFF2-40B4-BE49-F238E27FC236}">
                <a16:creationId xmlns:a16="http://schemas.microsoft.com/office/drawing/2014/main" id="{624D8CBB-B1B7-AD45-9F1C-3B0F8B60FE25}"/>
              </a:ext>
            </a:extLst>
          </p:cNvPr>
          <p:cNvSpPr>
            <a:spLocks noGrp="1"/>
          </p:cNvSpPr>
          <p:nvPr>
            <p:ph type="body" sz="quarter" idx="21" hasCustomPrompt="1"/>
          </p:nvPr>
        </p:nvSpPr>
        <p:spPr>
          <a:xfrm>
            <a:off x="9211862" y="2530295"/>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5" name="Text Placeholder 20">
            <a:extLst>
              <a:ext uri="{FF2B5EF4-FFF2-40B4-BE49-F238E27FC236}">
                <a16:creationId xmlns:a16="http://schemas.microsoft.com/office/drawing/2014/main" id="{121CC739-8327-EE44-8F1E-968B89E5BC2A}"/>
              </a:ext>
            </a:extLst>
          </p:cNvPr>
          <p:cNvSpPr>
            <a:spLocks noGrp="1"/>
          </p:cNvSpPr>
          <p:nvPr>
            <p:ph type="body" sz="quarter" idx="22" hasCustomPrompt="1"/>
          </p:nvPr>
        </p:nvSpPr>
        <p:spPr>
          <a:xfrm>
            <a:off x="9211861" y="4031330"/>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7" name="Text Placeholder 20">
            <a:extLst>
              <a:ext uri="{FF2B5EF4-FFF2-40B4-BE49-F238E27FC236}">
                <a16:creationId xmlns:a16="http://schemas.microsoft.com/office/drawing/2014/main" id="{6BFEE310-95DD-9347-B275-32E600B8FCE4}"/>
              </a:ext>
            </a:extLst>
          </p:cNvPr>
          <p:cNvSpPr>
            <a:spLocks noGrp="1"/>
          </p:cNvSpPr>
          <p:nvPr>
            <p:ph type="body" sz="quarter" idx="23" hasCustomPrompt="1"/>
          </p:nvPr>
        </p:nvSpPr>
        <p:spPr>
          <a:xfrm>
            <a:off x="9211860" y="5457898"/>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8" name="Text Placeholder 20">
            <a:extLst>
              <a:ext uri="{FF2B5EF4-FFF2-40B4-BE49-F238E27FC236}">
                <a16:creationId xmlns:a16="http://schemas.microsoft.com/office/drawing/2014/main" id="{075BDBF6-49CA-CA4D-8693-F3AD10DAC330}"/>
              </a:ext>
            </a:extLst>
          </p:cNvPr>
          <p:cNvSpPr>
            <a:spLocks noGrp="1"/>
          </p:cNvSpPr>
          <p:nvPr>
            <p:ph type="body" sz="quarter" idx="24" hasCustomPrompt="1"/>
          </p:nvPr>
        </p:nvSpPr>
        <p:spPr>
          <a:xfrm>
            <a:off x="451535" y="2744711"/>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9" name="Text Placeholder 20">
            <a:extLst>
              <a:ext uri="{FF2B5EF4-FFF2-40B4-BE49-F238E27FC236}">
                <a16:creationId xmlns:a16="http://schemas.microsoft.com/office/drawing/2014/main" id="{442314B2-32AA-A64C-8778-EDC92E74E4C5}"/>
              </a:ext>
            </a:extLst>
          </p:cNvPr>
          <p:cNvSpPr>
            <a:spLocks noGrp="1"/>
          </p:cNvSpPr>
          <p:nvPr>
            <p:ph type="body" sz="quarter" idx="25" hasCustomPrompt="1"/>
          </p:nvPr>
        </p:nvSpPr>
        <p:spPr>
          <a:xfrm>
            <a:off x="451534" y="4241827"/>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0" name="Text Placeholder 20">
            <a:extLst>
              <a:ext uri="{FF2B5EF4-FFF2-40B4-BE49-F238E27FC236}">
                <a16:creationId xmlns:a16="http://schemas.microsoft.com/office/drawing/2014/main" id="{7E09623A-0B8E-4549-8C9A-D44E5BD48328}"/>
              </a:ext>
            </a:extLst>
          </p:cNvPr>
          <p:cNvSpPr>
            <a:spLocks noGrp="1"/>
          </p:cNvSpPr>
          <p:nvPr>
            <p:ph type="body" sz="quarter" idx="26" hasCustomPrompt="1"/>
          </p:nvPr>
        </p:nvSpPr>
        <p:spPr>
          <a:xfrm>
            <a:off x="451535" y="5662769"/>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1" name="Picture Placeholder 9">
            <a:extLst>
              <a:ext uri="{FF2B5EF4-FFF2-40B4-BE49-F238E27FC236}">
                <a16:creationId xmlns:a16="http://schemas.microsoft.com/office/drawing/2014/main" id="{6D2DB4D1-B4AA-6D42-9D37-598C59FA5C07}"/>
              </a:ext>
            </a:extLst>
          </p:cNvPr>
          <p:cNvSpPr>
            <a:spLocks noGrp="1"/>
          </p:cNvSpPr>
          <p:nvPr>
            <p:ph type="pic" sz="quarter" idx="27" hasCustomPrompt="1"/>
          </p:nvPr>
        </p:nvSpPr>
        <p:spPr>
          <a:xfrm>
            <a:off x="3094322" y="2563099"/>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2" name="Picture Placeholder 9">
            <a:extLst>
              <a:ext uri="{FF2B5EF4-FFF2-40B4-BE49-F238E27FC236}">
                <a16:creationId xmlns:a16="http://schemas.microsoft.com/office/drawing/2014/main" id="{FD2E4455-7382-834B-9F54-15A261C7094C}"/>
              </a:ext>
            </a:extLst>
          </p:cNvPr>
          <p:cNvSpPr>
            <a:spLocks noGrp="1"/>
          </p:cNvSpPr>
          <p:nvPr>
            <p:ph type="pic" sz="quarter" idx="28" hasCustomPrompt="1"/>
          </p:nvPr>
        </p:nvSpPr>
        <p:spPr>
          <a:xfrm>
            <a:off x="3094322" y="4054190"/>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3" name="Picture Placeholder 9">
            <a:extLst>
              <a:ext uri="{FF2B5EF4-FFF2-40B4-BE49-F238E27FC236}">
                <a16:creationId xmlns:a16="http://schemas.microsoft.com/office/drawing/2014/main" id="{4ABFC507-CD71-2443-9D42-C80C605B14C0}"/>
              </a:ext>
            </a:extLst>
          </p:cNvPr>
          <p:cNvSpPr>
            <a:spLocks noGrp="1"/>
          </p:cNvSpPr>
          <p:nvPr>
            <p:ph type="pic" sz="quarter" idx="29" hasCustomPrompt="1"/>
          </p:nvPr>
        </p:nvSpPr>
        <p:spPr>
          <a:xfrm>
            <a:off x="3094322" y="547242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4" name="Text Placeholder 20">
            <a:extLst>
              <a:ext uri="{FF2B5EF4-FFF2-40B4-BE49-F238E27FC236}">
                <a16:creationId xmlns:a16="http://schemas.microsoft.com/office/drawing/2014/main" id="{C0F76002-208E-324A-9C19-BA224C5B7ED5}"/>
              </a:ext>
            </a:extLst>
          </p:cNvPr>
          <p:cNvSpPr>
            <a:spLocks noGrp="1"/>
          </p:cNvSpPr>
          <p:nvPr>
            <p:ph type="body" sz="quarter" idx="30" hasCustomPrompt="1"/>
          </p:nvPr>
        </p:nvSpPr>
        <p:spPr>
          <a:xfrm>
            <a:off x="451533" y="2534992"/>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5" name="Text Placeholder 20">
            <a:extLst>
              <a:ext uri="{FF2B5EF4-FFF2-40B4-BE49-F238E27FC236}">
                <a16:creationId xmlns:a16="http://schemas.microsoft.com/office/drawing/2014/main" id="{C6BD7ABB-6C1F-FB45-86FE-F9B1E4BB0984}"/>
              </a:ext>
            </a:extLst>
          </p:cNvPr>
          <p:cNvSpPr>
            <a:spLocks noGrp="1"/>
          </p:cNvSpPr>
          <p:nvPr>
            <p:ph type="body" sz="quarter" idx="31" hasCustomPrompt="1"/>
          </p:nvPr>
        </p:nvSpPr>
        <p:spPr>
          <a:xfrm>
            <a:off x="451532" y="4031330"/>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6" name="Text Placeholder 20">
            <a:extLst>
              <a:ext uri="{FF2B5EF4-FFF2-40B4-BE49-F238E27FC236}">
                <a16:creationId xmlns:a16="http://schemas.microsoft.com/office/drawing/2014/main" id="{88C1ED10-19C8-9541-979E-A286556F92B8}"/>
              </a:ext>
            </a:extLst>
          </p:cNvPr>
          <p:cNvSpPr>
            <a:spLocks noGrp="1"/>
          </p:cNvSpPr>
          <p:nvPr>
            <p:ph type="body" sz="quarter" idx="32" hasCustomPrompt="1"/>
          </p:nvPr>
        </p:nvSpPr>
        <p:spPr>
          <a:xfrm>
            <a:off x="451531" y="5457898"/>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6" name="Text Placeholder 11">
            <a:extLst>
              <a:ext uri="{FF2B5EF4-FFF2-40B4-BE49-F238E27FC236}">
                <a16:creationId xmlns:a16="http://schemas.microsoft.com/office/drawing/2014/main" id="{E70357F4-CA73-B54E-9227-CC5FC17E009A}"/>
              </a:ext>
            </a:extLst>
          </p:cNvPr>
          <p:cNvSpPr>
            <a:spLocks noGrp="1"/>
          </p:cNvSpPr>
          <p:nvPr>
            <p:ph type="body" sz="quarter" idx="33" hasCustomPrompt="1"/>
          </p:nvPr>
        </p:nvSpPr>
        <p:spPr>
          <a:xfrm>
            <a:off x="4019976" y="458514"/>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7" name="Text Placeholder 13">
            <a:extLst>
              <a:ext uri="{FF2B5EF4-FFF2-40B4-BE49-F238E27FC236}">
                <a16:creationId xmlns:a16="http://schemas.microsoft.com/office/drawing/2014/main" id="{CBB2EB77-CF3D-2B42-96F3-5F72ACAA2B65}"/>
              </a:ext>
            </a:extLst>
          </p:cNvPr>
          <p:cNvSpPr>
            <a:spLocks noGrp="1"/>
          </p:cNvSpPr>
          <p:nvPr>
            <p:ph type="body" sz="quarter" idx="11" hasCustomPrompt="1"/>
          </p:nvPr>
        </p:nvSpPr>
        <p:spPr>
          <a:xfrm>
            <a:off x="3151918" y="759743"/>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8" name="Text Placeholder 20">
            <a:extLst>
              <a:ext uri="{FF2B5EF4-FFF2-40B4-BE49-F238E27FC236}">
                <a16:creationId xmlns:a16="http://schemas.microsoft.com/office/drawing/2014/main" id="{6E1EE43E-2828-3741-BFA6-2B7364486C5C}"/>
              </a:ext>
            </a:extLst>
          </p:cNvPr>
          <p:cNvSpPr>
            <a:spLocks noGrp="1"/>
          </p:cNvSpPr>
          <p:nvPr>
            <p:ph type="body" sz="quarter" idx="15" hasCustomPrompt="1"/>
          </p:nvPr>
        </p:nvSpPr>
        <p:spPr>
          <a:xfrm>
            <a:off x="3151918" y="1241613"/>
            <a:ext cx="5829300"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4139678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Content with Caption">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48C6B2F8-441B-3746-BD78-32732493CAD3}"/>
              </a:ext>
            </a:extLst>
          </p:cNvPr>
          <p:cNvSpPr>
            <a:spLocks noGrp="1"/>
          </p:cNvSpPr>
          <p:nvPr>
            <p:ph type="pic" sz="quarter" idx="10" hasCustomPrompt="1"/>
          </p:nvPr>
        </p:nvSpPr>
        <p:spPr>
          <a:xfrm>
            <a:off x="4139800" y="0"/>
            <a:ext cx="3912400" cy="6857999"/>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Map of UK and Ireland</a:t>
            </a:r>
          </a:p>
        </p:txBody>
      </p:sp>
      <p:sp>
        <p:nvSpPr>
          <p:cNvPr id="18" name="Text Placeholder 20">
            <a:extLst>
              <a:ext uri="{FF2B5EF4-FFF2-40B4-BE49-F238E27FC236}">
                <a16:creationId xmlns:a16="http://schemas.microsoft.com/office/drawing/2014/main" id="{2BD1942E-B699-8E4A-A45F-055431E3333E}"/>
              </a:ext>
            </a:extLst>
          </p:cNvPr>
          <p:cNvSpPr>
            <a:spLocks noGrp="1"/>
          </p:cNvSpPr>
          <p:nvPr>
            <p:ph type="body" sz="quarter" idx="12" hasCustomPrompt="1"/>
          </p:nvPr>
        </p:nvSpPr>
        <p:spPr>
          <a:xfrm>
            <a:off x="9199171" y="1898230"/>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19" name="Text Placeholder 20">
            <a:extLst>
              <a:ext uri="{FF2B5EF4-FFF2-40B4-BE49-F238E27FC236}">
                <a16:creationId xmlns:a16="http://schemas.microsoft.com/office/drawing/2014/main" id="{512CED0B-057B-4B4E-B33F-1EBE4D418845}"/>
              </a:ext>
            </a:extLst>
          </p:cNvPr>
          <p:cNvSpPr>
            <a:spLocks noGrp="1"/>
          </p:cNvSpPr>
          <p:nvPr>
            <p:ph type="body" sz="quarter" idx="16" hasCustomPrompt="1"/>
          </p:nvPr>
        </p:nvSpPr>
        <p:spPr>
          <a:xfrm>
            <a:off x="9199170" y="3400043"/>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0" name="Text Placeholder 20">
            <a:extLst>
              <a:ext uri="{FF2B5EF4-FFF2-40B4-BE49-F238E27FC236}">
                <a16:creationId xmlns:a16="http://schemas.microsoft.com/office/drawing/2014/main" id="{826EB2B5-5AE6-5A4E-8692-744183330F62}"/>
              </a:ext>
            </a:extLst>
          </p:cNvPr>
          <p:cNvSpPr>
            <a:spLocks noGrp="1"/>
          </p:cNvSpPr>
          <p:nvPr>
            <p:ph type="body" sz="quarter" idx="17" hasCustomPrompt="1"/>
          </p:nvPr>
        </p:nvSpPr>
        <p:spPr>
          <a:xfrm>
            <a:off x="9199171" y="4820985"/>
            <a:ext cx="2520000"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1" name="Picture Placeholder 9">
            <a:extLst>
              <a:ext uri="{FF2B5EF4-FFF2-40B4-BE49-F238E27FC236}">
                <a16:creationId xmlns:a16="http://schemas.microsoft.com/office/drawing/2014/main" id="{90C20A04-DC8B-0547-8AE2-D576584DEC38}"/>
              </a:ext>
            </a:extLst>
          </p:cNvPr>
          <p:cNvSpPr>
            <a:spLocks noGrp="1"/>
          </p:cNvSpPr>
          <p:nvPr>
            <p:ph type="pic" sz="quarter" idx="18" hasCustomPrompt="1"/>
          </p:nvPr>
        </p:nvSpPr>
        <p:spPr>
          <a:xfrm>
            <a:off x="8300101" y="1716618"/>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2" name="Picture Placeholder 9">
            <a:extLst>
              <a:ext uri="{FF2B5EF4-FFF2-40B4-BE49-F238E27FC236}">
                <a16:creationId xmlns:a16="http://schemas.microsoft.com/office/drawing/2014/main" id="{598466B4-8390-304A-9748-88607C91D427}"/>
              </a:ext>
            </a:extLst>
          </p:cNvPr>
          <p:cNvSpPr>
            <a:spLocks noGrp="1"/>
          </p:cNvSpPr>
          <p:nvPr>
            <p:ph type="pic" sz="quarter" idx="19" hasCustomPrompt="1"/>
          </p:nvPr>
        </p:nvSpPr>
        <p:spPr>
          <a:xfrm>
            <a:off x="8300101" y="321240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3" name="Picture Placeholder 9">
            <a:extLst>
              <a:ext uri="{FF2B5EF4-FFF2-40B4-BE49-F238E27FC236}">
                <a16:creationId xmlns:a16="http://schemas.microsoft.com/office/drawing/2014/main" id="{9729F0E3-AB18-7648-AC08-6DA96C1C85D8}"/>
              </a:ext>
            </a:extLst>
          </p:cNvPr>
          <p:cNvSpPr>
            <a:spLocks noGrp="1"/>
          </p:cNvSpPr>
          <p:nvPr>
            <p:ph type="pic" sz="quarter" idx="20" hasCustomPrompt="1"/>
          </p:nvPr>
        </p:nvSpPr>
        <p:spPr>
          <a:xfrm>
            <a:off x="8300101" y="4630642"/>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4" name="Text Placeholder 20">
            <a:extLst>
              <a:ext uri="{FF2B5EF4-FFF2-40B4-BE49-F238E27FC236}">
                <a16:creationId xmlns:a16="http://schemas.microsoft.com/office/drawing/2014/main" id="{624D8CBB-B1B7-AD45-9F1C-3B0F8B60FE25}"/>
              </a:ext>
            </a:extLst>
          </p:cNvPr>
          <p:cNvSpPr>
            <a:spLocks noGrp="1"/>
          </p:cNvSpPr>
          <p:nvPr>
            <p:ph type="body" sz="quarter" idx="21" hasCustomPrompt="1"/>
          </p:nvPr>
        </p:nvSpPr>
        <p:spPr>
          <a:xfrm>
            <a:off x="9199169" y="1688511"/>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5" name="Text Placeholder 20">
            <a:extLst>
              <a:ext uri="{FF2B5EF4-FFF2-40B4-BE49-F238E27FC236}">
                <a16:creationId xmlns:a16="http://schemas.microsoft.com/office/drawing/2014/main" id="{121CC739-8327-EE44-8F1E-968B89E5BC2A}"/>
              </a:ext>
            </a:extLst>
          </p:cNvPr>
          <p:cNvSpPr>
            <a:spLocks noGrp="1"/>
          </p:cNvSpPr>
          <p:nvPr>
            <p:ph type="body" sz="quarter" idx="22" hasCustomPrompt="1"/>
          </p:nvPr>
        </p:nvSpPr>
        <p:spPr>
          <a:xfrm>
            <a:off x="9199168" y="3189546"/>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7" name="Text Placeholder 20">
            <a:extLst>
              <a:ext uri="{FF2B5EF4-FFF2-40B4-BE49-F238E27FC236}">
                <a16:creationId xmlns:a16="http://schemas.microsoft.com/office/drawing/2014/main" id="{6BFEE310-95DD-9347-B275-32E600B8FCE4}"/>
              </a:ext>
            </a:extLst>
          </p:cNvPr>
          <p:cNvSpPr>
            <a:spLocks noGrp="1"/>
          </p:cNvSpPr>
          <p:nvPr>
            <p:ph type="body" sz="quarter" idx="23" hasCustomPrompt="1"/>
          </p:nvPr>
        </p:nvSpPr>
        <p:spPr>
          <a:xfrm>
            <a:off x="9199167" y="4616114"/>
            <a:ext cx="2520000"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8" name="Text Placeholder 20">
            <a:extLst>
              <a:ext uri="{FF2B5EF4-FFF2-40B4-BE49-F238E27FC236}">
                <a16:creationId xmlns:a16="http://schemas.microsoft.com/office/drawing/2014/main" id="{075BDBF6-49CA-CA4D-8693-F3AD10DAC330}"/>
              </a:ext>
            </a:extLst>
          </p:cNvPr>
          <p:cNvSpPr>
            <a:spLocks noGrp="1"/>
          </p:cNvSpPr>
          <p:nvPr>
            <p:ph type="body" sz="quarter" idx="24" hasCustomPrompt="1"/>
          </p:nvPr>
        </p:nvSpPr>
        <p:spPr>
          <a:xfrm>
            <a:off x="472831" y="1906560"/>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9" name="Text Placeholder 20">
            <a:extLst>
              <a:ext uri="{FF2B5EF4-FFF2-40B4-BE49-F238E27FC236}">
                <a16:creationId xmlns:a16="http://schemas.microsoft.com/office/drawing/2014/main" id="{442314B2-32AA-A64C-8778-EDC92E74E4C5}"/>
              </a:ext>
            </a:extLst>
          </p:cNvPr>
          <p:cNvSpPr>
            <a:spLocks noGrp="1"/>
          </p:cNvSpPr>
          <p:nvPr>
            <p:ph type="body" sz="quarter" idx="25" hasCustomPrompt="1"/>
          </p:nvPr>
        </p:nvSpPr>
        <p:spPr>
          <a:xfrm>
            <a:off x="472830" y="3403676"/>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0" name="Text Placeholder 20">
            <a:extLst>
              <a:ext uri="{FF2B5EF4-FFF2-40B4-BE49-F238E27FC236}">
                <a16:creationId xmlns:a16="http://schemas.microsoft.com/office/drawing/2014/main" id="{7E09623A-0B8E-4549-8C9A-D44E5BD48328}"/>
              </a:ext>
            </a:extLst>
          </p:cNvPr>
          <p:cNvSpPr>
            <a:spLocks noGrp="1"/>
          </p:cNvSpPr>
          <p:nvPr>
            <p:ph type="body" sz="quarter" idx="26" hasCustomPrompt="1"/>
          </p:nvPr>
        </p:nvSpPr>
        <p:spPr>
          <a:xfrm>
            <a:off x="472831" y="4824618"/>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1" name="Picture Placeholder 9">
            <a:extLst>
              <a:ext uri="{FF2B5EF4-FFF2-40B4-BE49-F238E27FC236}">
                <a16:creationId xmlns:a16="http://schemas.microsoft.com/office/drawing/2014/main" id="{6D2DB4D1-B4AA-6D42-9D37-598C59FA5C07}"/>
              </a:ext>
            </a:extLst>
          </p:cNvPr>
          <p:cNvSpPr>
            <a:spLocks noGrp="1"/>
          </p:cNvSpPr>
          <p:nvPr>
            <p:ph type="pic" sz="quarter" idx="27" hasCustomPrompt="1"/>
          </p:nvPr>
        </p:nvSpPr>
        <p:spPr>
          <a:xfrm>
            <a:off x="3115618" y="1724948"/>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2" name="Picture Placeholder 9">
            <a:extLst>
              <a:ext uri="{FF2B5EF4-FFF2-40B4-BE49-F238E27FC236}">
                <a16:creationId xmlns:a16="http://schemas.microsoft.com/office/drawing/2014/main" id="{FD2E4455-7382-834B-9F54-15A261C7094C}"/>
              </a:ext>
            </a:extLst>
          </p:cNvPr>
          <p:cNvSpPr>
            <a:spLocks noGrp="1"/>
          </p:cNvSpPr>
          <p:nvPr>
            <p:ph type="pic" sz="quarter" idx="28" hasCustomPrompt="1"/>
          </p:nvPr>
        </p:nvSpPr>
        <p:spPr>
          <a:xfrm>
            <a:off x="3115618" y="3216039"/>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3" name="Picture Placeholder 9">
            <a:extLst>
              <a:ext uri="{FF2B5EF4-FFF2-40B4-BE49-F238E27FC236}">
                <a16:creationId xmlns:a16="http://schemas.microsoft.com/office/drawing/2014/main" id="{4ABFC507-CD71-2443-9D42-C80C605B14C0}"/>
              </a:ext>
            </a:extLst>
          </p:cNvPr>
          <p:cNvSpPr>
            <a:spLocks noGrp="1"/>
          </p:cNvSpPr>
          <p:nvPr>
            <p:ph type="pic" sz="quarter" idx="29" hasCustomPrompt="1"/>
          </p:nvPr>
        </p:nvSpPr>
        <p:spPr>
          <a:xfrm>
            <a:off x="3115618" y="4634275"/>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4" name="Text Placeholder 20">
            <a:extLst>
              <a:ext uri="{FF2B5EF4-FFF2-40B4-BE49-F238E27FC236}">
                <a16:creationId xmlns:a16="http://schemas.microsoft.com/office/drawing/2014/main" id="{C0F76002-208E-324A-9C19-BA224C5B7ED5}"/>
              </a:ext>
            </a:extLst>
          </p:cNvPr>
          <p:cNvSpPr>
            <a:spLocks noGrp="1"/>
          </p:cNvSpPr>
          <p:nvPr>
            <p:ph type="body" sz="quarter" idx="30" hasCustomPrompt="1"/>
          </p:nvPr>
        </p:nvSpPr>
        <p:spPr>
          <a:xfrm>
            <a:off x="472829" y="1696841"/>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5" name="Text Placeholder 20">
            <a:extLst>
              <a:ext uri="{FF2B5EF4-FFF2-40B4-BE49-F238E27FC236}">
                <a16:creationId xmlns:a16="http://schemas.microsoft.com/office/drawing/2014/main" id="{C6BD7ABB-6C1F-FB45-86FE-F9B1E4BB0984}"/>
              </a:ext>
            </a:extLst>
          </p:cNvPr>
          <p:cNvSpPr>
            <a:spLocks noGrp="1"/>
          </p:cNvSpPr>
          <p:nvPr>
            <p:ph type="body" sz="quarter" idx="31" hasCustomPrompt="1"/>
          </p:nvPr>
        </p:nvSpPr>
        <p:spPr>
          <a:xfrm>
            <a:off x="472828" y="3193179"/>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6" name="Text Placeholder 20">
            <a:extLst>
              <a:ext uri="{FF2B5EF4-FFF2-40B4-BE49-F238E27FC236}">
                <a16:creationId xmlns:a16="http://schemas.microsoft.com/office/drawing/2014/main" id="{88C1ED10-19C8-9541-979E-A286556F92B8}"/>
              </a:ext>
            </a:extLst>
          </p:cNvPr>
          <p:cNvSpPr>
            <a:spLocks noGrp="1"/>
          </p:cNvSpPr>
          <p:nvPr>
            <p:ph type="body" sz="quarter" idx="32" hasCustomPrompt="1"/>
          </p:nvPr>
        </p:nvSpPr>
        <p:spPr>
          <a:xfrm>
            <a:off x="472827" y="4619747"/>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Tree>
    <p:extLst>
      <p:ext uri="{BB962C8B-B14F-4D97-AF65-F5344CB8AC3E}">
        <p14:creationId xmlns:p14="http://schemas.microsoft.com/office/powerpoint/2010/main" val="557960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5_Content with Caption">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48C6B2F8-441B-3746-BD78-32732493CAD3}"/>
              </a:ext>
            </a:extLst>
          </p:cNvPr>
          <p:cNvSpPr>
            <a:spLocks noGrp="1"/>
          </p:cNvSpPr>
          <p:nvPr>
            <p:ph type="pic" sz="quarter" idx="10" hasCustomPrompt="1"/>
          </p:nvPr>
        </p:nvSpPr>
        <p:spPr>
          <a:xfrm>
            <a:off x="4139800" y="0"/>
            <a:ext cx="3912400" cy="6857999"/>
          </a:xfrm>
          <a:prstGeom prst="rect">
            <a:avLst/>
          </a:prstGeom>
        </p:spPr>
        <p:txBody>
          <a:bodyPr anchor="ct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Map of UK and Ireland</a:t>
            </a:r>
          </a:p>
        </p:txBody>
      </p:sp>
      <p:sp>
        <p:nvSpPr>
          <p:cNvPr id="18" name="Text Placeholder 20">
            <a:extLst>
              <a:ext uri="{FF2B5EF4-FFF2-40B4-BE49-F238E27FC236}">
                <a16:creationId xmlns:a16="http://schemas.microsoft.com/office/drawing/2014/main" id="{2BD1942E-B699-8E4A-A45F-055431E3333E}"/>
              </a:ext>
            </a:extLst>
          </p:cNvPr>
          <p:cNvSpPr>
            <a:spLocks noGrp="1"/>
          </p:cNvSpPr>
          <p:nvPr>
            <p:ph type="body" sz="quarter" idx="12" hasCustomPrompt="1"/>
          </p:nvPr>
        </p:nvSpPr>
        <p:spPr>
          <a:xfrm>
            <a:off x="8312912" y="1898230"/>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19" name="Text Placeholder 20">
            <a:extLst>
              <a:ext uri="{FF2B5EF4-FFF2-40B4-BE49-F238E27FC236}">
                <a16:creationId xmlns:a16="http://schemas.microsoft.com/office/drawing/2014/main" id="{512CED0B-057B-4B4E-B33F-1EBE4D418845}"/>
              </a:ext>
            </a:extLst>
          </p:cNvPr>
          <p:cNvSpPr>
            <a:spLocks noGrp="1"/>
          </p:cNvSpPr>
          <p:nvPr>
            <p:ph type="body" sz="quarter" idx="16" hasCustomPrompt="1"/>
          </p:nvPr>
        </p:nvSpPr>
        <p:spPr>
          <a:xfrm>
            <a:off x="8312911" y="3400043"/>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0" name="Text Placeholder 20">
            <a:extLst>
              <a:ext uri="{FF2B5EF4-FFF2-40B4-BE49-F238E27FC236}">
                <a16:creationId xmlns:a16="http://schemas.microsoft.com/office/drawing/2014/main" id="{826EB2B5-5AE6-5A4E-8692-744183330F62}"/>
              </a:ext>
            </a:extLst>
          </p:cNvPr>
          <p:cNvSpPr>
            <a:spLocks noGrp="1"/>
          </p:cNvSpPr>
          <p:nvPr>
            <p:ph type="body" sz="quarter" idx="17" hasCustomPrompt="1"/>
          </p:nvPr>
        </p:nvSpPr>
        <p:spPr>
          <a:xfrm>
            <a:off x="8312912" y="4820985"/>
            <a:ext cx="2520000" cy="631362"/>
          </a:xfrm>
          <a:prstGeom prst="rect">
            <a:avLst/>
          </a:prstGeom>
        </p:spPr>
        <p:txBody>
          <a:bodyPr anchor="t">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1" name="Picture Placeholder 9">
            <a:extLst>
              <a:ext uri="{FF2B5EF4-FFF2-40B4-BE49-F238E27FC236}">
                <a16:creationId xmlns:a16="http://schemas.microsoft.com/office/drawing/2014/main" id="{90C20A04-DC8B-0547-8AE2-D576584DEC38}"/>
              </a:ext>
            </a:extLst>
          </p:cNvPr>
          <p:cNvSpPr>
            <a:spLocks noGrp="1"/>
          </p:cNvSpPr>
          <p:nvPr>
            <p:ph type="pic" sz="quarter" idx="18" hasCustomPrompt="1"/>
          </p:nvPr>
        </p:nvSpPr>
        <p:spPr>
          <a:xfrm>
            <a:off x="11015166" y="1688511"/>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2" name="Picture Placeholder 9">
            <a:extLst>
              <a:ext uri="{FF2B5EF4-FFF2-40B4-BE49-F238E27FC236}">
                <a16:creationId xmlns:a16="http://schemas.microsoft.com/office/drawing/2014/main" id="{598466B4-8390-304A-9748-88607C91D427}"/>
              </a:ext>
            </a:extLst>
          </p:cNvPr>
          <p:cNvSpPr>
            <a:spLocks noGrp="1"/>
          </p:cNvSpPr>
          <p:nvPr>
            <p:ph type="pic" sz="quarter" idx="19" hasCustomPrompt="1"/>
          </p:nvPr>
        </p:nvSpPr>
        <p:spPr>
          <a:xfrm>
            <a:off x="11015166" y="318954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3" name="Picture Placeholder 9">
            <a:extLst>
              <a:ext uri="{FF2B5EF4-FFF2-40B4-BE49-F238E27FC236}">
                <a16:creationId xmlns:a16="http://schemas.microsoft.com/office/drawing/2014/main" id="{9729F0E3-AB18-7648-AC08-6DA96C1C85D8}"/>
              </a:ext>
            </a:extLst>
          </p:cNvPr>
          <p:cNvSpPr>
            <a:spLocks noGrp="1"/>
          </p:cNvSpPr>
          <p:nvPr>
            <p:ph type="pic" sz="quarter" idx="20" hasCustomPrompt="1"/>
          </p:nvPr>
        </p:nvSpPr>
        <p:spPr>
          <a:xfrm>
            <a:off x="11015166" y="4634275"/>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4" name="Text Placeholder 20">
            <a:extLst>
              <a:ext uri="{FF2B5EF4-FFF2-40B4-BE49-F238E27FC236}">
                <a16:creationId xmlns:a16="http://schemas.microsoft.com/office/drawing/2014/main" id="{624D8CBB-B1B7-AD45-9F1C-3B0F8B60FE25}"/>
              </a:ext>
            </a:extLst>
          </p:cNvPr>
          <p:cNvSpPr>
            <a:spLocks noGrp="1"/>
          </p:cNvSpPr>
          <p:nvPr>
            <p:ph type="body" sz="quarter" idx="21" hasCustomPrompt="1"/>
          </p:nvPr>
        </p:nvSpPr>
        <p:spPr>
          <a:xfrm>
            <a:off x="8312910" y="1688511"/>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5" name="Text Placeholder 20">
            <a:extLst>
              <a:ext uri="{FF2B5EF4-FFF2-40B4-BE49-F238E27FC236}">
                <a16:creationId xmlns:a16="http://schemas.microsoft.com/office/drawing/2014/main" id="{121CC739-8327-EE44-8F1E-968B89E5BC2A}"/>
              </a:ext>
            </a:extLst>
          </p:cNvPr>
          <p:cNvSpPr>
            <a:spLocks noGrp="1"/>
          </p:cNvSpPr>
          <p:nvPr>
            <p:ph type="body" sz="quarter" idx="22" hasCustomPrompt="1"/>
          </p:nvPr>
        </p:nvSpPr>
        <p:spPr>
          <a:xfrm>
            <a:off x="8312909" y="3189546"/>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7" name="Text Placeholder 20">
            <a:extLst>
              <a:ext uri="{FF2B5EF4-FFF2-40B4-BE49-F238E27FC236}">
                <a16:creationId xmlns:a16="http://schemas.microsoft.com/office/drawing/2014/main" id="{6BFEE310-95DD-9347-B275-32E600B8FCE4}"/>
              </a:ext>
            </a:extLst>
          </p:cNvPr>
          <p:cNvSpPr>
            <a:spLocks noGrp="1"/>
          </p:cNvSpPr>
          <p:nvPr>
            <p:ph type="body" sz="quarter" idx="23" hasCustomPrompt="1"/>
          </p:nvPr>
        </p:nvSpPr>
        <p:spPr>
          <a:xfrm>
            <a:off x="8312908" y="4616114"/>
            <a:ext cx="2520000" cy="243864"/>
          </a:xfrm>
          <a:prstGeom prst="rect">
            <a:avLst/>
          </a:prstGeom>
        </p:spPr>
        <p:txBody>
          <a:bodyPr anchor="b">
            <a:normAutofit/>
          </a:bodyPr>
          <a:lstStyle>
            <a:lvl1pPr marL="0" indent="0" algn="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8" name="Text Placeholder 20">
            <a:extLst>
              <a:ext uri="{FF2B5EF4-FFF2-40B4-BE49-F238E27FC236}">
                <a16:creationId xmlns:a16="http://schemas.microsoft.com/office/drawing/2014/main" id="{075BDBF6-49CA-CA4D-8693-F3AD10DAC330}"/>
              </a:ext>
            </a:extLst>
          </p:cNvPr>
          <p:cNvSpPr>
            <a:spLocks noGrp="1"/>
          </p:cNvSpPr>
          <p:nvPr>
            <p:ph type="body" sz="quarter" idx="24" hasCustomPrompt="1"/>
          </p:nvPr>
        </p:nvSpPr>
        <p:spPr>
          <a:xfrm>
            <a:off x="1373166" y="1906560"/>
            <a:ext cx="2520000" cy="631362"/>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29" name="Text Placeholder 20">
            <a:extLst>
              <a:ext uri="{FF2B5EF4-FFF2-40B4-BE49-F238E27FC236}">
                <a16:creationId xmlns:a16="http://schemas.microsoft.com/office/drawing/2014/main" id="{442314B2-32AA-A64C-8778-EDC92E74E4C5}"/>
              </a:ext>
            </a:extLst>
          </p:cNvPr>
          <p:cNvSpPr>
            <a:spLocks noGrp="1"/>
          </p:cNvSpPr>
          <p:nvPr>
            <p:ph type="body" sz="quarter" idx="25" hasCustomPrompt="1"/>
          </p:nvPr>
        </p:nvSpPr>
        <p:spPr>
          <a:xfrm>
            <a:off x="1373165" y="3403676"/>
            <a:ext cx="2520000" cy="631362"/>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0" name="Text Placeholder 20">
            <a:extLst>
              <a:ext uri="{FF2B5EF4-FFF2-40B4-BE49-F238E27FC236}">
                <a16:creationId xmlns:a16="http://schemas.microsoft.com/office/drawing/2014/main" id="{7E09623A-0B8E-4549-8C9A-D44E5BD48328}"/>
              </a:ext>
            </a:extLst>
          </p:cNvPr>
          <p:cNvSpPr>
            <a:spLocks noGrp="1"/>
          </p:cNvSpPr>
          <p:nvPr>
            <p:ph type="body" sz="quarter" idx="26" hasCustomPrompt="1"/>
          </p:nvPr>
        </p:nvSpPr>
        <p:spPr>
          <a:xfrm>
            <a:off x="1373166" y="4824618"/>
            <a:ext cx="2520000" cy="631362"/>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31" name="Picture Placeholder 9">
            <a:extLst>
              <a:ext uri="{FF2B5EF4-FFF2-40B4-BE49-F238E27FC236}">
                <a16:creationId xmlns:a16="http://schemas.microsoft.com/office/drawing/2014/main" id="{6D2DB4D1-B4AA-6D42-9D37-598C59FA5C07}"/>
              </a:ext>
            </a:extLst>
          </p:cNvPr>
          <p:cNvSpPr>
            <a:spLocks noGrp="1"/>
          </p:cNvSpPr>
          <p:nvPr>
            <p:ph type="pic" sz="quarter" idx="27" hasCustomPrompt="1"/>
          </p:nvPr>
        </p:nvSpPr>
        <p:spPr>
          <a:xfrm>
            <a:off x="456822" y="1683161"/>
            <a:ext cx="763588" cy="658344"/>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2" name="Picture Placeholder 9">
            <a:extLst>
              <a:ext uri="{FF2B5EF4-FFF2-40B4-BE49-F238E27FC236}">
                <a16:creationId xmlns:a16="http://schemas.microsoft.com/office/drawing/2014/main" id="{FD2E4455-7382-834B-9F54-15A261C7094C}"/>
              </a:ext>
            </a:extLst>
          </p:cNvPr>
          <p:cNvSpPr>
            <a:spLocks noGrp="1"/>
          </p:cNvSpPr>
          <p:nvPr>
            <p:ph type="pic" sz="quarter" idx="28" hasCustomPrompt="1"/>
          </p:nvPr>
        </p:nvSpPr>
        <p:spPr>
          <a:xfrm>
            <a:off x="456822" y="3184083"/>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3" name="Picture Placeholder 9">
            <a:extLst>
              <a:ext uri="{FF2B5EF4-FFF2-40B4-BE49-F238E27FC236}">
                <a16:creationId xmlns:a16="http://schemas.microsoft.com/office/drawing/2014/main" id="{4ABFC507-CD71-2443-9D42-C80C605B14C0}"/>
              </a:ext>
            </a:extLst>
          </p:cNvPr>
          <p:cNvSpPr>
            <a:spLocks noGrp="1"/>
          </p:cNvSpPr>
          <p:nvPr>
            <p:ph type="pic" sz="quarter" idx="29" hasCustomPrompt="1"/>
          </p:nvPr>
        </p:nvSpPr>
        <p:spPr>
          <a:xfrm>
            <a:off x="456822" y="4593983"/>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4" name="Text Placeholder 20">
            <a:extLst>
              <a:ext uri="{FF2B5EF4-FFF2-40B4-BE49-F238E27FC236}">
                <a16:creationId xmlns:a16="http://schemas.microsoft.com/office/drawing/2014/main" id="{C0F76002-208E-324A-9C19-BA224C5B7ED5}"/>
              </a:ext>
            </a:extLst>
          </p:cNvPr>
          <p:cNvSpPr>
            <a:spLocks noGrp="1"/>
          </p:cNvSpPr>
          <p:nvPr>
            <p:ph type="body" sz="quarter" idx="30" hasCustomPrompt="1"/>
          </p:nvPr>
        </p:nvSpPr>
        <p:spPr>
          <a:xfrm>
            <a:off x="1373164" y="1696841"/>
            <a:ext cx="2520000" cy="243864"/>
          </a:xfrm>
          <a:prstGeom prst="rect">
            <a:avLst/>
          </a:prstGeom>
        </p:spPr>
        <p:txBody>
          <a:bodyPr anchor="b">
            <a:normAutofit/>
          </a:bodyPr>
          <a:lstStyle>
            <a:lvl1pPr marL="0" indent="0" algn="l">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5" name="Text Placeholder 20">
            <a:extLst>
              <a:ext uri="{FF2B5EF4-FFF2-40B4-BE49-F238E27FC236}">
                <a16:creationId xmlns:a16="http://schemas.microsoft.com/office/drawing/2014/main" id="{C6BD7ABB-6C1F-FB45-86FE-F9B1E4BB0984}"/>
              </a:ext>
            </a:extLst>
          </p:cNvPr>
          <p:cNvSpPr>
            <a:spLocks noGrp="1"/>
          </p:cNvSpPr>
          <p:nvPr>
            <p:ph type="body" sz="quarter" idx="31" hasCustomPrompt="1"/>
          </p:nvPr>
        </p:nvSpPr>
        <p:spPr>
          <a:xfrm>
            <a:off x="1373163" y="3193179"/>
            <a:ext cx="2520000" cy="243864"/>
          </a:xfrm>
          <a:prstGeom prst="rect">
            <a:avLst/>
          </a:prstGeom>
        </p:spPr>
        <p:txBody>
          <a:bodyPr anchor="b">
            <a:normAutofit/>
          </a:bodyPr>
          <a:lstStyle>
            <a:lvl1pPr marL="0" indent="0" algn="l">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36" name="Text Placeholder 20">
            <a:extLst>
              <a:ext uri="{FF2B5EF4-FFF2-40B4-BE49-F238E27FC236}">
                <a16:creationId xmlns:a16="http://schemas.microsoft.com/office/drawing/2014/main" id="{88C1ED10-19C8-9541-979E-A286556F92B8}"/>
              </a:ext>
            </a:extLst>
          </p:cNvPr>
          <p:cNvSpPr>
            <a:spLocks noGrp="1"/>
          </p:cNvSpPr>
          <p:nvPr>
            <p:ph type="body" sz="quarter" idx="32" hasCustomPrompt="1"/>
          </p:nvPr>
        </p:nvSpPr>
        <p:spPr>
          <a:xfrm>
            <a:off x="1373162" y="4619747"/>
            <a:ext cx="2520000" cy="243864"/>
          </a:xfrm>
          <a:prstGeom prst="rect">
            <a:avLst/>
          </a:prstGeom>
        </p:spPr>
        <p:txBody>
          <a:bodyPr anchor="b">
            <a:normAutofit/>
          </a:bodyPr>
          <a:lstStyle>
            <a:lvl1pPr marL="0" indent="0" algn="l">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Tree>
    <p:extLst>
      <p:ext uri="{BB962C8B-B14F-4D97-AF65-F5344CB8AC3E}">
        <p14:creationId xmlns:p14="http://schemas.microsoft.com/office/powerpoint/2010/main" val="3503937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6E023D-DF57-1E4F-B09E-93432F93AD20}"/>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3">
            <a:extLst>
              <a:ext uri="{FF2B5EF4-FFF2-40B4-BE49-F238E27FC236}">
                <a16:creationId xmlns:a16="http://schemas.microsoft.com/office/drawing/2014/main" id="{A660263F-CD08-5240-BA64-840D74C44901}"/>
              </a:ext>
            </a:extLst>
          </p:cNvPr>
          <p:cNvSpPr>
            <a:spLocks noGrp="1"/>
          </p:cNvSpPr>
          <p:nvPr>
            <p:ph type="body" sz="quarter" idx="10" hasCustomPrompt="1"/>
          </p:nvPr>
        </p:nvSpPr>
        <p:spPr>
          <a:xfrm>
            <a:off x="414794" y="1793633"/>
            <a:ext cx="3949200" cy="1479848"/>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37" name="Text Placeholder 18">
            <a:extLst>
              <a:ext uri="{FF2B5EF4-FFF2-40B4-BE49-F238E27FC236}">
                <a16:creationId xmlns:a16="http://schemas.microsoft.com/office/drawing/2014/main" id="{83175FCE-91B1-D54B-9D26-E7F7245C91A6}"/>
              </a:ext>
            </a:extLst>
          </p:cNvPr>
          <p:cNvSpPr>
            <a:spLocks noGrp="1"/>
          </p:cNvSpPr>
          <p:nvPr>
            <p:ph type="body" sz="quarter" idx="11" hasCustomPrompt="1"/>
          </p:nvPr>
        </p:nvSpPr>
        <p:spPr>
          <a:xfrm>
            <a:off x="414794" y="135299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38" name="Text Placeholder 20">
            <a:extLst>
              <a:ext uri="{FF2B5EF4-FFF2-40B4-BE49-F238E27FC236}">
                <a16:creationId xmlns:a16="http://schemas.microsoft.com/office/drawing/2014/main" id="{BB859E01-B2AE-634C-84AF-BE64EA2EBB60}"/>
              </a:ext>
            </a:extLst>
          </p:cNvPr>
          <p:cNvSpPr>
            <a:spLocks noGrp="1"/>
          </p:cNvSpPr>
          <p:nvPr>
            <p:ph type="body" sz="quarter" idx="12" hasCustomPrompt="1"/>
          </p:nvPr>
        </p:nvSpPr>
        <p:spPr>
          <a:xfrm>
            <a:off x="399771" y="3458518"/>
            <a:ext cx="3949199" cy="973998"/>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five lines of copy so that the slide looks full of interesting copy without compromising the clean, with clean, white space. It will also make the slide much and to read as you present and for your audience to follow. </a:t>
            </a:r>
          </a:p>
        </p:txBody>
      </p:sp>
      <p:sp>
        <p:nvSpPr>
          <p:cNvPr id="39" name="Rectangle 38">
            <a:extLst>
              <a:ext uri="{FF2B5EF4-FFF2-40B4-BE49-F238E27FC236}">
                <a16:creationId xmlns:a16="http://schemas.microsoft.com/office/drawing/2014/main" id="{CA23DD85-97B1-F640-A668-728E941FD82D}"/>
              </a:ext>
            </a:extLst>
          </p:cNvPr>
          <p:cNvSpPr/>
          <p:nvPr userDrawn="1"/>
        </p:nvSpPr>
        <p:spPr>
          <a:xfrm>
            <a:off x="399771" y="4723244"/>
            <a:ext cx="2684392" cy="623671"/>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40" name="Text Placeholder 18">
            <a:extLst>
              <a:ext uri="{FF2B5EF4-FFF2-40B4-BE49-F238E27FC236}">
                <a16:creationId xmlns:a16="http://schemas.microsoft.com/office/drawing/2014/main" id="{84DDB6D0-3B2F-434B-B10C-7BB51086DAA4}"/>
              </a:ext>
            </a:extLst>
          </p:cNvPr>
          <p:cNvSpPr>
            <a:spLocks noGrp="1"/>
          </p:cNvSpPr>
          <p:nvPr>
            <p:ph type="body" sz="quarter" idx="14" hasCustomPrompt="1"/>
          </p:nvPr>
        </p:nvSpPr>
        <p:spPr>
          <a:xfrm>
            <a:off x="523282" y="4905189"/>
            <a:ext cx="2434678" cy="323850"/>
          </a:xfrm>
          <a:prstGeom prst="rect">
            <a:avLst/>
          </a:prstGeom>
        </p:spPr>
        <p:txBody>
          <a:bodyPr anchor="ctr">
            <a:normAutofit/>
          </a:bodyPr>
          <a:lstStyle>
            <a:lvl1pPr marL="0" indent="0" algn="l">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200" b="1" cap="all" spc="300" baseline="0" dirty="0">
                <a:latin typeface="Helvetica Neue" panose="02000503000000020004" pitchFamily="2" charset="0"/>
                <a:ea typeface="Helvetica Neue" panose="02000503000000020004" pitchFamily="2" charset="0"/>
                <a:cs typeface="Helvetica Neue" panose="02000503000000020004" pitchFamily="2" charset="0"/>
              </a:rPr>
              <a:t>Add button text</a:t>
            </a:r>
            <a:endParaRPr lang="en-GB" dirty="0"/>
          </a:p>
        </p:txBody>
      </p:sp>
      <p:sp>
        <p:nvSpPr>
          <p:cNvPr id="41" name="Text Placeholder 13">
            <a:extLst>
              <a:ext uri="{FF2B5EF4-FFF2-40B4-BE49-F238E27FC236}">
                <a16:creationId xmlns:a16="http://schemas.microsoft.com/office/drawing/2014/main" id="{A3B5D50C-4434-BB4D-86CC-6B932B66AFF1}"/>
              </a:ext>
            </a:extLst>
          </p:cNvPr>
          <p:cNvSpPr>
            <a:spLocks noGrp="1"/>
          </p:cNvSpPr>
          <p:nvPr>
            <p:ph type="body" sz="quarter" idx="15" hasCustomPrompt="1"/>
          </p:nvPr>
        </p:nvSpPr>
        <p:spPr>
          <a:xfrm>
            <a:off x="6752238" y="1793633"/>
            <a:ext cx="3949200" cy="1479848"/>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42" name="Text Placeholder 18">
            <a:extLst>
              <a:ext uri="{FF2B5EF4-FFF2-40B4-BE49-F238E27FC236}">
                <a16:creationId xmlns:a16="http://schemas.microsoft.com/office/drawing/2014/main" id="{1B34691B-BAEB-2243-97B5-B02B68110B7B}"/>
              </a:ext>
            </a:extLst>
          </p:cNvPr>
          <p:cNvSpPr>
            <a:spLocks noGrp="1"/>
          </p:cNvSpPr>
          <p:nvPr>
            <p:ph type="body" sz="quarter" idx="16" hasCustomPrompt="1"/>
          </p:nvPr>
        </p:nvSpPr>
        <p:spPr>
          <a:xfrm>
            <a:off x="6752238" y="135299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44" name="Text Placeholder 20">
            <a:extLst>
              <a:ext uri="{FF2B5EF4-FFF2-40B4-BE49-F238E27FC236}">
                <a16:creationId xmlns:a16="http://schemas.microsoft.com/office/drawing/2014/main" id="{2BDC9E88-EA16-994B-962F-DA83D349435D}"/>
              </a:ext>
            </a:extLst>
          </p:cNvPr>
          <p:cNvSpPr>
            <a:spLocks noGrp="1"/>
          </p:cNvSpPr>
          <p:nvPr>
            <p:ph type="body" sz="quarter" idx="17" hasCustomPrompt="1"/>
          </p:nvPr>
        </p:nvSpPr>
        <p:spPr>
          <a:xfrm>
            <a:off x="6752239" y="3476412"/>
            <a:ext cx="3949199" cy="973998"/>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five lines of copy so that the slide looks full of interesting copy without compromising the clean, with clean, white space. It will also make the slide much and to read as you present and for your audience to follow. </a:t>
            </a:r>
          </a:p>
        </p:txBody>
      </p:sp>
    </p:spTree>
    <p:extLst>
      <p:ext uri="{BB962C8B-B14F-4D97-AF65-F5344CB8AC3E}">
        <p14:creationId xmlns:p14="http://schemas.microsoft.com/office/powerpoint/2010/main" val="620070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ontent with Caption">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EDDE4D77-2E30-0947-B81C-80C4C1D6AE9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31104" y="353875"/>
            <a:ext cx="968400" cy="963343"/>
          </a:xfrm>
          <a:prstGeom prst="rect">
            <a:avLst/>
          </a:prstGeom>
        </p:spPr>
      </p:pic>
      <p:sp>
        <p:nvSpPr>
          <p:cNvPr id="2" name="Text Placeholder 11">
            <a:extLst>
              <a:ext uri="{FF2B5EF4-FFF2-40B4-BE49-F238E27FC236}">
                <a16:creationId xmlns:a16="http://schemas.microsoft.com/office/drawing/2014/main" id="{94106450-3609-8948-8F21-CECC38F9198A}"/>
              </a:ext>
            </a:extLst>
          </p:cNvPr>
          <p:cNvSpPr>
            <a:spLocks noGrp="1"/>
          </p:cNvSpPr>
          <p:nvPr>
            <p:ph type="body" sz="quarter" idx="18" hasCustomPrompt="1"/>
          </p:nvPr>
        </p:nvSpPr>
        <p:spPr>
          <a:xfrm>
            <a:off x="968006" y="706000"/>
            <a:ext cx="3805200" cy="270000"/>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 name="Text Placeholder 13">
            <a:extLst>
              <a:ext uri="{FF2B5EF4-FFF2-40B4-BE49-F238E27FC236}">
                <a16:creationId xmlns:a16="http://schemas.microsoft.com/office/drawing/2014/main" id="{449E9B19-84AB-334C-9DEF-44FC4175FDB1}"/>
              </a:ext>
            </a:extLst>
          </p:cNvPr>
          <p:cNvSpPr>
            <a:spLocks noGrp="1"/>
          </p:cNvSpPr>
          <p:nvPr>
            <p:ph type="body" sz="quarter" idx="11" hasCustomPrompt="1"/>
          </p:nvPr>
        </p:nvSpPr>
        <p:spPr>
          <a:xfrm>
            <a:off x="968006" y="997807"/>
            <a:ext cx="5102006"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4" name="Text Placeholder 20">
            <a:extLst>
              <a:ext uri="{FF2B5EF4-FFF2-40B4-BE49-F238E27FC236}">
                <a16:creationId xmlns:a16="http://schemas.microsoft.com/office/drawing/2014/main" id="{0B0C108D-6FB9-9141-A08B-D35F22D75D9B}"/>
              </a:ext>
            </a:extLst>
          </p:cNvPr>
          <p:cNvSpPr>
            <a:spLocks noGrp="1"/>
          </p:cNvSpPr>
          <p:nvPr>
            <p:ph type="body" sz="quarter" idx="15" hasCustomPrompt="1"/>
          </p:nvPr>
        </p:nvSpPr>
        <p:spPr>
          <a:xfrm>
            <a:off x="968006" y="1443874"/>
            <a:ext cx="5725871"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Show how our cultures mirror each other. Maximum three lines of copy so that the slide looks clean, and is easier to read as you present.</a:t>
            </a:r>
          </a:p>
        </p:txBody>
      </p:sp>
      <p:cxnSp>
        <p:nvCxnSpPr>
          <p:cNvPr id="7" name="Straight Connector 6">
            <a:extLst>
              <a:ext uri="{FF2B5EF4-FFF2-40B4-BE49-F238E27FC236}">
                <a16:creationId xmlns:a16="http://schemas.microsoft.com/office/drawing/2014/main" id="{A3A35733-4F3A-6143-99D5-3DF6EA532A79}"/>
              </a:ext>
            </a:extLst>
          </p:cNvPr>
          <p:cNvCxnSpPr/>
          <p:nvPr userDrawn="1"/>
        </p:nvCxnSpPr>
        <p:spPr>
          <a:xfrm>
            <a:off x="962383" y="4502342"/>
            <a:ext cx="1800000" cy="0"/>
          </a:xfrm>
          <a:prstGeom prst="line">
            <a:avLst/>
          </a:prstGeom>
          <a:ln w="57150">
            <a:solidFill>
              <a:srgbClr val="403C3C"/>
            </a:solidFill>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04429323-6AA1-4543-99DB-A85B742DB3EF}"/>
              </a:ext>
            </a:extLst>
          </p:cNvPr>
          <p:cNvSpPr>
            <a:spLocks noGrp="1"/>
          </p:cNvSpPr>
          <p:nvPr>
            <p:ph type="body" sz="quarter" idx="23" hasCustomPrompt="1"/>
          </p:nvPr>
        </p:nvSpPr>
        <p:spPr>
          <a:xfrm>
            <a:off x="962383" y="4101795"/>
            <a:ext cx="1800000" cy="363537"/>
          </a:xfrm>
          <a:prstGeom prst="rect">
            <a:avLst/>
          </a:prstGeom>
        </p:spPr>
        <p:txBody>
          <a:bodyPr anchor="ctr"/>
          <a:lstStyle>
            <a:lvl1pPr marL="0" indent="0">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19" name="Text Placeholder 12">
            <a:extLst>
              <a:ext uri="{FF2B5EF4-FFF2-40B4-BE49-F238E27FC236}">
                <a16:creationId xmlns:a16="http://schemas.microsoft.com/office/drawing/2014/main" id="{7E2AFB9F-B647-5741-B3A3-AD4B89AF9798}"/>
              </a:ext>
            </a:extLst>
          </p:cNvPr>
          <p:cNvSpPr>
            <a:spLocks noGrp="1"/>
          </p:cNvSpPr>
          <p:nvPr>
            <p:ph type="body" sz="quarter" idx="25" hasCustomPrompt="1"/>
          </p:nvPr>
        </p:nvSpPr>
        <p:spPr>
          <a:xfrm>
            <a:off x="962383" y="4556951"/>
            <a:ext cx="1800000" cy="363537"/>
          </a:xfrm>
          <a:prstGeom prst="rect">
            <a:avLst/>
          </a:prstGeom>
        </p:spPr>
        <p:txBody>
          <a:bodyPr anchor="ctr"/>
          <a:lstStyle>
            <a:lvl1pPr marL="0" indent="0">
              <a:buNone/>
              <a:defRPr lang="en-US" sz="1050" b="1"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 </a:t>
            </a:r>
            <a:endParaRPr lang="en-US" dirty="0"/>
          </a:p>
        </p:txBody>
      </p:sp>
      <p:sp>
        <p:nvSpPr>
          <p:cNvPr id="24" name="Text Placeholder 23">
            <a:extLst>
              <a:ext uri="{FF2B5EF4-FFF2-40B4-BE49-F238E27FC236}">
                <a16:creationId xmlns:a16="http://schemas.microsoft.com/office/drawing/2014/main" id="{C2D95F17-C300-3245-BB64-50854D09426D}"/>
              </a:ext>
            </a:extLst>
          </p:cNvPr>
          <p:cNvSpPr>
            <a:spLocks noGrp="1"/>
          </p:cNvSpPr>
          <p:nvPr>
            <p:ph type="body" sz="quarter" idx="29" hasCustomPrompt="1"/>
          </p:nvPr>
        </p:nvSpPr>
        <p:spPr>
          <a:xfrm>
            <a:off x="962383" y="5254934"/>
            <a:ext cx="1800000" cy="796168"/>
          </a:xfrm>
          <a:prstGeom prst="rect">
            <a:avLst/>
          </a:prstGeom>
        </p:spPr>
        <p:txBody>
          <a:bodyPr/>
          <a:lstStyle>
            <a:lvl1pPr marL="0" indent="0">
              <a:buNone/>
              <a:defRPr sz="1200">
                <a:solidFill>
                  <a:srgbClr val="403C3C"/>
                </a:solidFill>
                <a:latin typeface="Helvetica" pitchFamily="2" charset="0"/>
              </a:defRPr>
            </a:lvl1pPr>
          </a:lstStyle>
          <a:p>
            <a:pPr lvl="0"/>
            <a:r>
              <a:rPr lang="en-US" sz="1200" dirty="0">
                <a:latin typeface="Helvetica" pitchFamily="2" charset="0"/>
              </a:rPr>
              <a:t>Add a brief description here. No more than four lines so be as succinct as possible. </a:t>
            </a:r>
            <a:endParaRPr lang="en-US" dirty="0"/>
          </a:p>
        </p:txBody>
      </p:sp>
      <p:sp>
        <p:nvSpPr>
          <p:cNvPr id="29" name="Text Placeholder 12">
            <a:extLst>
              <a:ext uri="{FF2B5EF4-FFF2-40B4-BE49-F238E27FC236}">
                <a16:creationId xmlns:a16="http://schemas.microsoft.com/office/drawing/2014/main" id="{0A9CED9C-43F4-0A4A-A333-0BDC4AF409E4}"/>
              </a:ext>
            </a:extLst>
          </p:cNvPr>
          <p:cNvSpPr>
            <a:spLocks noGrp="1"/>
          </p:cNvSpPr>
          <p:nvPr>
            <p:ph type="body" sz="quarter" idx="33" hasCustomPrompt="1"/>
          </p:nvPr>
        </p:nvSpPr>
        <p:spPr>
          <a:xfrm>
            <a:off x="962383" y="4853189"/>
            <a:ext cx="1800000" cy="363537"/>
          </a:xfrm>
          <a:prstGeom prst="rect">
            <a:avLst/>
          </a:prstGeom>
        </p:spPr>
        <p:txBody>
          <a:bodyPr anchor="t"/>
          <a:lstStyle>
            <a:lvl1pPr marL="0" indent="0">
              <a:buNone/>
              <a:defRPr lang="en-US" sz="1050" b="0"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a:t>
            </a:r>
            <a:endParaRPr lang="en-US" dirty="0"/>
          </a:p>
        </p:txBody>
      </p:sp>
      <p:cxnSp>
        <p:nvCxnSpPr>
          <p:cNvPr id="44" name="Straight Connector 43">
            <a:extLst>
              <a:ext uri="{FF2B5EF4-FFF2-40B4-BE49-F238E27FC236}">
                <a16:creationId xmlns:a16="http://schemas.microsoft.com/office/drawing/2014/main" id="{B31DAAA5-CC70-674F-B1C5-324A07B239C2}"/>
              </a:ext>
            </a:extLst>
          </p:cNvPr>
          <p:cNvCxnSpPr/>
          <p:nvPr userDrawn="1"/>
        </p:nvCxnSpPr>
        <p:spPr>
          <a:xfrm>
            <a:off x="3072537" y="4045142"/>
            <a:ext cx="1800000" cy="0"/>
          </a:xfrm>
          <a:prstGeom prst="line">
            <a:avLst/>
          </a:prstGeom>
          <a:ln w="57150">
            <a:solidFill>
              <a:srgbClr val="897D78"/>
            </a:solidFill>
          </a:ln>
        </p:spPr>
        <p:style>
          <a:lnRef idx="1">
            <a:schemeClr val="accent1"/>
          </a:lnRef>
          <a:fillRef idx="0">
            <a:schemeClr val="accent1"/>
          </a:fillRef>
          <a:effectRef idx="0">
            <a:schemeClr val="accent1"/>
          </a:effectRef>
          <a:fontRef idx="minor">
            <a:schemeClr val="tx1"/>
          </a:fontRef>
        </p:style>
      </p:cxnSp>
      <p:sp>
        <p:nvSpPr>
          <p:cNvPr id="45" name="Text Placeholder 12">
            <a:extLst>
              <a:ext uri="{FF2B5EF4-FFF2-40B4-BE49-F238E27FC236}">
                <a16:creationId xmlns:a16="http://schemas.microsoft.com/office/drawing/2014/main" id="{F8A0DE37-B897-8649-B8E6-09B1B6AF03F9}"/>
              </a:ext>
            </a:extLst>
          </p:cNvPr>
          <p:cNvSpPr>
            <a:spLocks noGrp="1"/>
          </p:cNvSpPr>
          <p:nvPr>
            <p:ph type="body" sz="quarter" idx="34" hasCustomPrompt="1"/>
          </p:nvPr>
        </p:nvSpPr>
        <p:spPr>
          <a:xfrm>
            <a:off x="3072537" y="3644595"/>
            <a:ext cx="1800000" cy="363537"/>
          </a:xfrm>
          <a:prstGeom prst="rect">
            <a:avLst/>
          </a:prstGeom>
        </p:spPr>
        <p:txBody>
          <a:bodyPr anchor="ctr"/>
          <a:lstStyle>
            <a:lvl1pPr marL="0" indent="0">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46" name="Text Placeholder 12">
            <a:extLst>
              <a:ext uri="{FF2B5EF4-FFF2-40B4-BE49-F238E27FC236}">
                <a16:creationId xmlns:a16="http://schemas.microsoft.com/office/drawing/2014/main" id="{6C5732DC-F79F-7347-9A89-5BB732C044C3}"/>
              </a:ext>
            </a:extLst>
          </p:cNvPr>
          <p:cNvSpPr>
            <a:spLocks noGrp="1"/>
          </p:cNvSpPr>
          <p:nvPr>
            <p:ph type="body" sz="quarter" idx="35" hasCustomPrompt="1"/>
          </p:nvPr>
        </p:nvSpPr>
        <p:spPr>
          <a:xfrm>
            <a:off x="3072537" y="4099751"/>
            <a:ext cx="1800000" cy="363537"/>
          </a:xfrm>
          <a:prstGeom prst="rect">
            <a:avLst/>
          </a:prstGeom>
        </p:spPr>
        <p:txBody>
          <a:bodyPr anchor="ctr"/>
          <a:lstStyle>
            <a:lvl1pPr marL="0" indent="0">
              <a:buNone/>
              <a:defRPr lang="en-US" sz="1050" b="1"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 </a:t>
            </a:r>
            <a:endParaRPr lang="en-US" dirty="0"/>
          </a:p>
        </p:txBody>
      </p:sp>
      <p:sp>
        <p:nvSpPr>
          <p:cNvPr id="47" name="Text Placeholder 23">
            <a:extLst>
              <a:ext uri="{FF2B5EF4-FFF2-40B4-BE49-F238E27FC236}">
                <a16:creationId xmlns:a16="http://schemas.microsoft.com/office/drawing/2014/main" id="{39142CC1-B07B-FF48-932F-64FC35914B90}"/>
              </a:ext>
            </a:extLst>
          </p:cNvPr>
          <p:cNvSpPr>
            <a:spLocks noGrp="1"/>
          </p:cNvSpPr>
          <p:nvPr>
            <p:ph type="body" sz="quarter" idx="36" hasCustomPrompt="1"/>
          </p:nvPr>
        </p:nvSpPr>
        <p:spPr>
          <a:xfrm>
            <a:off x="3072537" y="4797734"/>
            <a:ext cx="1800000" cy="796168"/>
          </a:xfrm>
          <a:prstGeom prst="rect">
            <a:avLst/>
          </a:prstGeom>
        </p:spPr>
        <p:txBody>
          <a:bodyPr/>
          <a:lstStyle>
            <a:lvl1pPr marL="0" indent="0">
              <a:buNone/>
              <a:defRPr sz="1200">
                <a:solidFill>
                  <a:srgbClr val="403C3C"/>
                </a:solidFill>
                <a:latin typeface="Helvetica" pitchFamily="2" charset="0"/>
              </a:defRPr>
            </a:lvl1pPr>
          </a:lstStyle>
          <a:p>
            <a:pPr lvl="0"/>
            <a:r>
              <a:rPr lang="en-US" sz="1200" dirty="0">
                <a:latin typeface="Helvetica" pitchFamily="2" charset="0"/>
              </a:rPr>
              <a:t>Add a brief description here. No more than four lines so be as succinct as possible. </a:t>
            </a:r>
            <a:endParaRPr lang="en-US" dirty="0"/>
          </a:p>
        </p:txBody>
      </p:sp>
      <p:sp>
        <p:nvSpPr>
          <p:cNvPr id="48" name="Text Placeholder 12">
            <a:extLst>
              <a:ext uri="{FF2B5EF4-FFF2-40B4-BE49-F238E27FC236}">
                <a16:creationId xmlns:a16="http://schemas.microsoft.com/office/drawing/2014/main" id="{495C26EB-DF27-084D-ABB5-A5638C9AA6BB}"/>
              </a:ext>
            </a:extLst>
          </p:cNvPr>
          <p:cNvSpPr>
            <a:spLocks noGrp="1"/>
          </p:cNvSpPr>
          <p:nvPr>
            <p:ph type="body" sz="quarter" idx="37" hasCustomPrompt="1"/>
          </p:nvPr>
        </p:nvSpPr>
        <p:spPr>
          <a:xfrm>
            <a:off x="3072537" y="4395989"/>
            <a:ext cx="1800000" cy="363537"/>
          </a:xfrm>
          <a:prstGeom prst="rect">
            <a:avLst/>
          </a:prstGeom>
        </p:spPr>
        <p:txBody>
          <a:bodyPr anchor="t"/>
          <a:lstStyle>
            <a:lvl1pPr marL="0" indent="0">
              <a:buNone/>
              <a:defRPr lang="en-US" sz="1050" b="0"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a:t>
            </a:r>
            <a:endParaRPr lang="en-US" dirty="0"/>
          </a:p>
        </p:txBody>
      </p:sp>
      <p:cxnSp>
        <p:nvCxnSpPr>
          <p:cNvPr id="49" name="Straight Connector 48">
            <a:extLst>
              <a:ext uri="{FF2B5EF4-FFF2-40B4-BE49-F238E27FC236}">
                <a16:creationId xmlns:a16="http://schemas.microsoft.com/office/drawing/2014/main" id="{308359DE-0FAA-BF48-8522-E25612AFEAE6}"/>
              </a:ext>
            </a:extLst>
          </p:cNvPr>
          <p:cNvCxnSpPr/>
          <p:nvPr userDrawn="1"/>
        </p:nvCxnSpPr>
        <p:spPr>
          <a:xfrm>
            <a:off x="5182691" y="3576219"/>
            <a:ext cx="1800000" cy="0"/>
          </a:xfrm>
          <a:prstGeom prst="line">
            <a:avLst/>
          </a:prstGeom>
          <a:ln w="57150">
            <a:solidFill>
              <a:srgbClr val="403C3C"/>
            </a:solidFill>
          </a:ln>
        </p:spPr>
        <p:style>
          <a:lnRef idx="1">
            <a:schemeClr val="accent1"/>
          </a:lnRef>
          <a:fillRef idx="0">
            <a:schemeClr val="accent1"/>
          </a:fillRef>
          <a:effectRef idx="0">
            <a:schemeClr val="accent1"/>
          </a:effectRef>
          <a:fontRef idx="minor">
            <a:schemeClr val="tx1"/>
          </a:fontRef>
        </p:style>
      </p:cxnSp>
      <p:sp>
        <p:nvSpPr>
          <p:cNvPr id="50" name="Text Placeholder 12">
            <a:extLst>
              <a:ext uri="{FF2B5EF4-FFF2-40B4-BE49-F238E27FC236}">
                <a16:creationId xmlns:a16="http://schemas.microsoft.com/office/drawing/2014/main" id="{419BA694-D9CA-A14E-96C9-059C2D61AF07}"/>
              </a:ext>
            </a:extLst>
          </p:cNvPr>
          <p:cNvSpPr>
            <a:spLocks noGrp="1"/>
          </p:cNvSpPr>
          <p:nvPr>
            <p:ph type="body" sz="quarter" idx="38" hasCustomPrompt="1"/>
          </p:nvPr>
        </p:nvSpPr>
        <p:spPr>
          <a:xfrm>
            <a:off x="5182691" y="3175672"/>
            <a:ext cx="1800000" cy="363537"/>
          </a:xfrm>
          <a:prstGeom prst="rect">
            <a:avLst/>
          </a:prstGeom>
        </p:spPr>
        <p:txBody>
          <a:bodyPr anchor="ctr"/>
          <a:lstStyle>
            <a:lvl1pPr marL="0" indent="0">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51" name="Text Placeholder 12">
            <a:extLst>
              <a:ext uri="{FF2B5EF4-FFF2-40B4-BE49-F238E27FC236}">
                <a16:creationId xmlns:a16="http://schemas.microsoft.com/office/drawing/2014/main" id="{A911EE26-F9BB-4548-B75B-A93793DB0799}"/>
              </a:ext>
            </a:extLst>
          </p:cNvPr>
          <p:cNvSpPr>
            <a:spLocks noGrp="1"/>
          </p:cNvSpPr>
          <p:nvPr>
            <p:ph type="body" sz="quarter" idx="39" hasCustomPrompt="1"/>
          </p:nvPr>
        </p:nvSpPr>
        <p:spPr>
          <a:xfrm>
            <a:off x="5182691" y="3630828"/>
            <a:ext cx="1800000" cy="363537"/>
          </a:xfrm>
          <a:prstGeom prst="rect">
            <a:avLst/>
          </a:prstGeom>
        </p:spPr>
        <p:txBody>
          <a:bodyPr anchor="ctr"/>
          <a:lstStyle>
            <a:lvl1pPr marL="0" indent="0">
              <a:buNone/>
              <a:defRPr lang="en-US" sz="1050" b="1"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 </a:t>
            </a:r>
            <a:endParaRPr lang="en-US" dirty="0"/>
          </a:p>
        </p:txBody>
      </p:sp>
      <p:sp>
        <p:nvSpPr>
          <p:cNvPr id="52" name="Text Placeholder 23">
            <a:extLst>
              <a:ext uri="{FF2B5EF4-FFF2-40B4-BE49-F238E27FC236}">
                <a16:creationId xmlns:a16="http://schemas.microsoft.com/office/drawing/2014/main" id="{0938D2DF-35E9-0B4C-9165-0E99D2992719}"/>
              </a:ext>
            </a:extLst>
          </p:cNvPr>
          <p:cNvSpPr>
            <a:spLocks noGrp="1"/>
          </p:cNvSpPr>
          <p:nvPr>
            <p:ph type="body" sz="quarter" idx="40" hasCustomPrompt="1"/>
          </p:nvPr>
        </p:nvSpPr>
        <p:spPr>
          <a:xfrm>
            <a:off x="5182691" y="4328811"/>
            <a:ext cx="1800000" cy="796168"/>
          </a:xfrm>
          <a:prstGeom prst="rect">
            <a:avLst/>
          </a:prstGeom>
        </p:spPr>
        <p:txBody>
          <a:bodyPr/>
          <a:lstStyle>
            <a:lvl1pPr marL="0" indent="0">
              <a:buNone/>
              <a:defRPr sz="1200">
                <a:solidFill>
                  <a:srgbClr val="403C3C"/>
                </a:solidFill>
                <a:latin typeface="Helvetica" pitchFamily="2" charset="0"/>
              </a:defRPr>
            </a:lvl1pPr>
          </a:lstStyle>
          <a:p>
            <a:pPr lvl="0"/>
            <a:r>
              <a:rPr lang="en-US" sz="1200" dirty="0">
                <a:latin typeface="Helvetica" pitchFamily="2" charset="0"/>
              </a:rPr>
              <a:t>Add a brief description here. No more than four lines so be as succinct as possible. </a:t>
            </a:r>
            <a:endParaRPr lang="en-US" dirty="0"/>
          </a:p>
        </p:txBody>
      </p:sp>
      <p:sp>
        <p:nvSpPr>
          <p:cNvPr id="53" name="Text Placeholder 12">
            <a:extLst>
              <a:ext uri="{FF2B5EF4-FFF2-40B4-BE49-F238E27FC236}">
                <a16:creationId xmlns:a16="http://schemas.microsoft.com/office/drawing/2014/main" id="{AB882A60-1048-454C-AC37-C35ED1559E61}"/>
              </a:ext>
            </a:extLst>
          </p:cNvPr>
          <p:cNvSpPr>
            <a:spLocks noGrp="1"/>
          </p:cNvSpPr>
          <p:nvPr>
            <p:ph type="body" sz="quarter" idx="41" hasCustomPrompt="1"/>
          </p:nvPr>
        </p:nvSpPr>
        <p:spPr>
          <a:xfrm>
            <a:off x="5182691" y="3927066"/>
            <a:ext cx="1800000" cy="363537"/>
          </a:xfrm>
          <a:prstGeom prst="rect">
            <a:avLst/>
          </a:prstGeom>
        </p:spPr>
        <p:txBody>
          <a:bodyPr anchor="t"/>
          <a:lstStyle>
            <a:lvl1pPr marL="0" indent="0">
              <a:buNone/>
              <a:defRPr lang="en-US" sz="1050" b="0"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a:t>
            </a:r>
            <a:endParaRPr lang="en-US" dirty="0"/>
          </a:p>
        </p:txBody>
      </p:sp>
      <p:cxnSp>
        <p:nvCxnSpPr>
          <p:cNvPr id="54" name="Straight Connector 53">
            <a:extLst>
              <a:ext uri="{FF2B5EF4-FFF2-40B4-BE49-F238E27FC236}">
                <a16:creationId xmlns:a16="http://schemas.microsoft.com/office/drawing/2014/main" id="{5A5950BD-B52A-D64A-AC45-F7D2885F4E4C}"/>
              </a:ext>
            </a:extLst>
          </p:cNvPr>
          <p:cNvCxnSpPr/>
          <p:nvPr userDrawn="1"/>
        </p:nvCxnSpPr>
        <p:spPr>
          <a:xfrm>
            <a:off x="7292845" y="3101975"/>
            <a:ext cx="1800000" cy="0"/>
          </a:xfrm>
          <a:prstGeom prst="line">
            <a:avLst/>
          </a:prstGeom>
          <a:ln w="57150">
            <a:solidFill>
              <a:srgbClr val="897D78"/>
            </a:solidFill>
          </a:ln>
        </p:spPr>
        <p:style>
          <a:lnRef idx="1">
            <a:schemeClr val="accent1"/>
          </a:lnRef>
          <a:fillRef idx="0">
            <a:schemeClr val="accent1"/>
          </a:fillRef>
          <a:effectRef idx="0">
            <a:schemeClr val="accent1"/>
          </a:effectRef>
          <a:fontRef idx="minor">
            <a:schemeClr val="tx1"/>
          </a:fontRef>
        </p:style>
      </p:cxnSp>
      <p:sp>
        <p:nvSpPr>
          <p:cNvPr id="55" name="Text Placeholder 12">
            <a:extLst>
              <a:ext uri="{FF2B5EF4-FFF2-40B4-BE49-F238E27FC236}">
                <a16:creationId xmlns:a16="http://schemas.microsoft.com/office/drawing/2014/main" id="{6AE4BD77-5D75-1047-9060-E87518884D68}"/>
              </a:ext>
            </a:extLst>
          </p:cNvPr>
          <p:cNvSpPr>
            <a:spLocks noGrp="1"/>
          </p:cNvSpPr>
          <p:nvPr>
            <p:ph type="body" sz="quarter" idx="42" hasCustomPrompt="1"/>
          </p:nvPr>
        </p:nvSpPr>
        <p:spPr>
          <a:xfrm>
            <a:off x="7292845" y="2701428"/>
            <a:ext cx="1800000" cy="363537"/>
          </a:xfrm>
          <a:prstGeom prst="rect">
            <a:avLst/>
          </a:prstGeom>
        </p:spPr>
        <p:txBody>
          <a:bodyPr anchor="ctr"/>
          <a:lstStyle>
            <a:lvl1pPr marL="0" indent="0">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56" name="Text Placeholder 12">
            <a:extLst>
              <a:ext uri="{FF2B5EF4-FFF2-40B4-BE49-F238E27FC236}">
                <a16:creationId xmlns:a16="http://schemas.microsoft.com/office/drawing/2014/main" id="{74E900B7-3DDB-8C4B-822C-469065469184}"/>
              </a:ext>
            </a:extLst>
          </p:cNvPr>
          <p:cNvSpPr>
            <a:spLocks noGrp="1"/>
          </p:cNvSpPr>
          <p:nvPr>
            <p:ph type="body" sz="quarter" idx="43" hasCustomPrompt="1"/>
          </p:nvPr>
        </p:nvSpPr>
        <p:spPr>
          <a:xfrm>
            <a:off x="7292845" y="3156584"/>
            <a:ext cx="1800000" cy="363537"/>
          </a:xfrm>
          <a:prstGeom prst="rect">
            <a:avLst/>
          </a:prstGeom>
        </p:spPr>
        <p:txBody>
          <a:bodyPr anchor="ctr"/>
          <a:lstStyle>
            <a:lvl1pPr marL="0" indent="0">
              <a:buNone/>
              <a:defRPr lang="en-US" sz="1050" b="1"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 </a:t>
            </a:r>
            <a:endParaRPr lang="en-US" dirty="0"/>
          </a:p>
        </p:txBody>
      </p:sp>
      <p:sp>
        <p:nvSpPr>
          <p:cNvPr id="57" name="Text Placeholder 23">
            <a:extLst>
              <a:ext uri="{FF2B5EF4-FFF2-40B4-BE49-F238E27FC236}">
                <a16:creationId xmlns:a16="http://schemas.microsoft.com/office/drawing/2014/main" id="{6B090167-2D40-B045-BB86-B586EAE75C98}"/>
              </a:ext>
            </a:extLst>
          </p:cNvPr>
          <p:cNvSpPr>
            <a:spLocks noGrp="1"/>
          </p:cNvSpPr>
          <p:nvPr>
            <p:ph type="body" sz="quarter" idx="44" hasCustomPrompt="1"/>
          </p:nvPr>
        </p:nvSpPr>
        <p:spPr>
          <a:xfrm>
            <a:off x="7292845" y="3854567"/>
            <a:ext cx="1800000" cy="796168"/>
          </a:xfrm>
          <a:prstGeom prst="rect">
            <a:avLst/>
          </a:prstGeom>
        </p:spPr>
        <p:txBody>
          <a:bodyPr/>
          <a:lstStyle>
            <a:lvl1pPr marL="0" indent="0">
              <a:buNone/>
              <a:defRPr sz="1200">
                <a:solidFill>
                  <a:srgbClr val="403C3C"/>
                </a:solidFill>
                <a:latin typeface="Helvetica" pitchFamily="2" charset="0"/>
              </a:defRPr>
            </a:lvl1pPr>
          </a:lstStyle>
          <a:p>
            <a:pPr lvl="0"/>
            <a:r>
              <a:rPr lang="en-US" sz="1200" dirty="0">
                <a:latin typeface="Helvetica" pitchFamily="2" charset="0"/>
              </a:rPr>
              <a:t>Add a brief description here. No more than four lines so be as succinct as possible. </a:t>
            </a:r>
            <a:endParaRPr lang="en-US" dirty="0"/>
          </a:p>
        </p:txBody>
      </p:sp>
      <p:sp>
        <p:nvSpPr>
          <p:cNvPr id="58" name="Text Placeholder 12">
            <a:extLst>
              <a:ext uri="{FF2B5EF4-FFF2-40B4-BE49-F238E27FC236}">
                <a16:creationId xmlns:a16="http://schemas.microsoft.com/office/drawing/2014/main" id="{C47BAB4B-FC4B-884B-8ADD-5E8D3D7C1BC9}"/>
              </a:ext>
            </a:extLst>
          </p:cNvPr>
          <p:cNvSpPr>
            <a:spLocks noGrp="1"/>
          </p:cNvSpPr>
          <p:nvPr>
            <p:ph type="body" sz="quarter" idx="45" hasCustomPrompt="1"/>
          </p:nvPr>
        </p:nvSpPr>
        <p:spPr>
          <a:xfrm>
            <a:off x="7292845" y="3452822"/>
            <a:ext cx="1800000" cy="363537"/>
          </a:xfrm>
          <a:prstGeom prst="rect">
            <a:avLst/>
          </a:prstGeom>
        </p:spPr>
        <p:txBody>
          <a:bodyPr anchor="t"/>
          <a:lstStyle>
            <a:lvl1pPr marL="0" indent="0">
              <a:buNone/>
              <a:defRPr lang="en-US" sz="1050" b="0"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a:t>
            </a:r>
            <a:endParaRPr lang="en-US" dirty="0"/>
          </a:p>
        </p:txBody>
      </p:sp>
      <p:cxnSp>
        <p:nvCxnSpPr>
          <p:cNvPr id="59" name="Straight Connector 58">
            <a:extLst>
              <a:ext uri="{FF2B5EF4-FFF2-40B4-BE49-F238E27FC236}">
                <a16:creationId xmlns:a16="http://schemas.microsoft.com/office/drawing/2014/main" id="{30B04468-D45F-7C47-90E7-A6A65B51511B}"/>
              </a:ext>
            </a:extLst>
          </p:cNvPr>
          <p:cNvCxnSpPr/>
          <p:nvPr userDrawn="1"/>
        </p:nvCxnSpPr>
        <p:spPr>
          <a:xfrm>
            <a:off x="9402999" y="2633052"/>
            <a:ext cx="1800000" cy="0"/>
          </a:xfrm>
          <a:prstGeom prst="line">
            <a:avLst/>
          </a:prstGeom>
          <a:ln w="57150">
            <a:solidFill>
              <a:srgbClr val="403C3C"/>
            </a:solidFill>
          </a:ln>
        </p:spPr>
        <p:style>
          <a:lnRef idx="1">
            <a:schemeClr val="accent1"/>
          </a:lnRef>
          <a:fillRef idx="0">
            <a:schemeClr val="accent1"/>
          </a:fillRef>
          <a:effectRef idx="0">
            <a:schemeClr val="accent1"/>
          </a:effectRef>
          <a:fontRef idx="minor">
            <a:schemeClr val="tx1"/>
          </a:fontRef>
        </p:style>
      </p:cxnSp>
      <p:sp>
        <p:nvSpPr>
          <p:cNvPr id="60" name="Text Placeholder 12">
            <a:extLst>
              <a:ext uri="{FF2B5EF4-FFF2-40B4-BE49-F238E27FC236}">
                <a16:creationId xmlns:a16="http://schemas.microsoft.com/office/drawing/2014/main" id="{29D4E5A0-2007-7C45-909D-BD2E0C0594E6}"/>
              </a:ext>
            </a:extLst>
          </p:cNvPr>
          <p:cNvSpPr>
            <a:spLocks noGrp="1"/>
          </p:cNvSpPr>
          <p:nvPr>
            <p:ph type="body" sz="quarter" idx="46" hasCustomPrompt="1"/>
          </p:nvPr>
        </p:nvSpPr>
        <p:spPr>
          <a:xfrm>
            <a:off x="9402999" y="2232505"/>
            <a:ext cx="1800000" cy="363537"/>
          </a:xfrm>
          <a:prstGeom prst="rect">
            <a:avLst/>
          </a:prstGeom>
        </p:spPr>
        <p:txBody>
          <a:bodyPr anchor="ctr"/>
          <a:lstStyle>
            <a:lvl1pPr marL="0" indent="0">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61" name="Text Placeholder 12">
            <a:extLst>
              <a:ext uri="{FF2B5EF4-FFF2-40B4-BE49-F238E27FC236}">
                <a16:creationId xmlns:a16="http://schemas.microsoft.com/office/drawing/2014/main" id="{7FEF1206-EE14-2243-AA6B-5E6CE30C339A}"/>
              </a:ext>
            </a:extLst>
          </p:cNvPr>
          <p:cNvSpPr>
            <a:spLocks noGrp="1"/>
          </p:cNvSpPr>
          <p:nvPr>
            <p:ph type="body" sz="quarter" idx="47" hasCustomPrompt="1"/>
          </p:nvPr>
        </p:nvSpPr>
        <p:spPr>
          <a:xfrm>
            <a:off x="9402999" y="2687661"/>
            <a:ext cx="1800000" cy="363537"/>
          </a:xfrm>
          <a:prstGeom prst="rect">
            <a:avLst/>
          </a:prstGeom>
        </p:spPr>
        <p:txBody>
          <a:bodyPr anchor="ctr"/>
          <a:lstStyle>
            <a:lvl1pPr marL="0" indent="0">
              <a:buNone/>
              <a:defRPr lang="en-US" sz="1050" b="1"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 </a:t>
            </a:r>
            <a:endParaRPr lang="en-US" dirty="0"/>
          </a:p>
        </p:txBody>
      </p:sp>
      <p:sp>
        <p:nvSpPr>
          <p:cNvPr id="62" name="Text Placeholder 23">
            <a:extLst>
              <a:ext uri="{FF2B5EF4-FFF2-40B4-BE49-F238E27FC236}">
                <a16:creationId xmlns:a16="http://schemas.microsoft.com/office/drawing/2014/main" id="{C141BD36-FE52-0E4C-AD34-F773401273E5}"/>
              </a:ext>
            </a:extLst>
          </p:cNvPr>
          <p:cNvSpPr>
            <a:spLocks noGrp="1"/>
          </p:cNvSpPr>
          <p:nvPr>
            <p:ph type="body" sz="quarter" idx="48" hasCustomPrompt="1"/>
          </p:nvPr>
        </p:nvSpPr>
        <p:spPr>
          <a:xfrm>
            <a:off x="9402999" y="3385644"/>
            <a:ext cx="1800000" cy="796168"/>
          </a:xfrm>
          <a:prstGeom prst="rect">
            <a:avLst/>
          </a:prstGeom>
        </p:spPr>
        <p:txBody>
          <a:bodyPr/>
          <a:lstStyle>
            <a:lvl1pPr marL="0" indent="0">
              <a:buNone/>
              <a:defRPr sz="1200">
                <a:solidFill>
                  <a:srgbClr val="403C3C"/>
                </a:solidFill>
                <a:latin typeface="Helvetica" pitchFamily="2" charset="0"/>
              </a:defRPr>
            </a:lvl1pPr>
          </a:lstStyle>
          <a:p>
            <a:pPr lvl="0"/>
            <a:r>
              <a:rPr lang="en-US" sz="1200" dirty="0">
                <a:latin typeface="Helvetica" pitchFamily="2" charset="0"/>
              </a:rPr>
              <a:t>Add a brief description here. No more than four lines so be as succinct as possible. </a:t>
            </a:r>
            <a:endParaRPr lang="en-US" dirty="0"/>
          </a:p>
        </p:txBody>
      </p:sp>
      <p:sp>
        <p:nvSpPr>
          <p:cNvPr id="63" name="Text Placeholder 12">
            <a:extLst>
              <a:ext uri="{FF2B5EF4-FFF2-40B4-BE49-F238E27FC236}">
                <a16:creationId xmlns:a16="http://schemas.microsoft.com/office/drawing/2014/main" id="{3E9037E4-F3E5-744A-B10E-C649A25CE55C}"/>
              </a:ext>
            </a:extLst>
          </p:cNvPr>
          <p:cNvSpPr>
            <a:spLocks noGrp="1"/>
          </p:cNvSpPr>
          <p:nvPr>
            <p:ph type="body" sz="quarter" idx="49" hasCustomPrompt="1"/>
          </p:nvPr>
        </p:nvSpPr>
        <p:spPr>
          <a:xfrm>
            <a:off x="9402999" y="2983899"/>
            <a:ext cx="1800000" cy="363537"/>
          </a:xfrm>
          <a:prstGeom prst="rect">
            <a:avLst/>
          </a:prstGeom>
        </p:spPr>
        <p:txBody>
          <a:bodyPr anchor="t"/>
          <a:lstStyle>
            <a:lvl1pPr marL="0" indent="0">
              <a:buNone/>
              <a:defRPr lang="en-US" sz="1050" b="0" kern="1200" cap="none" spc="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none"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Subheading two lines max</a:t>
            </a:r>
            <a:endParaRPr lang="en-US" dirty="0"/>
          </a:p>
        </p:txBody>
      </p:sp>
    </p:spTree>
    <p:extLst>
      <p:ext uri="{BB962C8B-B14F-4D97-AF65-F5344CB8AC3E}">
        <p14:creationId xmlns:p14="http://schemas.microsoft.com/office/powerpoint/2010/main" val="2494890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ontent with Caption">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28BC6769-08EC-D743-B32B-28A992E99A10}"/>
              </a:ext>
            </a:extLst>
          </p:cNvPr>
          <p:cNvPicPr>
            <a:picLocks noChangeAspect="1"/>
          </p:cNvPicPr>
          <p:nvPr userDrawn="1"/>
        </p:nvPicPr>
        <p:blipFill rotWithShape="1">
          <a:blip r:embed="rId2"/>
          <a:srcRect t="21200" r="8408" b="24907"/>
          <a:stretch/>
        </p:blipFill>
        <p:spPr>
          <a:xfrm>
            <a:off x="0" y="1424354"/>
            <a:ext cx="12192000" cy="4032250"/>
          </a:xfrm>
          <a:prstGeom prst="rect">
            <a:avLst/>
          </a:prstGeom>
        </p:spPr>
      </p:pic>
      <p:sp>
        <p:nvSpPr>
          <p:cNvPr id="23" name="Rectangle 22">
            <a:extLst>
              <a:ext uri="{FF2B5EF4-FFF2-40B4-BE49-F238E27FC236}">
                <a16:creationId xmlns:a16="http://schemas.microsoft.com/office/drawing/2014/main" id="{B7AD4930-4C94-6A49-B699-38A743753C3F}"/>
              </a:ext>
            </a:extLst>
          </p:cNvPr>
          <p:cNvSpPr/>
          <p:nvPr userDrawn="1"/>
        </p:nvSpPr>
        <p:spPr>
          <a:xfrm>
            <a:off x="0" y="1424354"/>
            <a:ext cx="12192000" cy="4032250"/>
          </a:xfrm>
          <a:prstGeom prst="rect">
            <a:avLst/>
          </a:prstGeom>
          <a:solidFill>
            <a:srgbClr val="403C3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A155DA8-0328-024D-BAD0-13EA42BCD6C4}"/>
              </a:ext>
            </a:extLst>
          </p:cNvPr>
          <p:cNvPicPr>
            <a:picLocks noChangeAspect="1"/>
          </p:cNvPicPr>
          <p:nvPr userDrawn="1"/>
        </p:nvPicPr>
        <p:blipFill>
          <a:blip r:embed="rId3"/>
          <a:stretch>
            <a:fillRect/>
          </a:stretch>
        </p:blipFill>
        <p:spPr>
          <a:xfrm>
            <a:off x="805648" y="880908"/>
            <a:ext cx="3489329" cy="5119141"/>
          </a:xfrm>
          <a:prstGeom prst="rect">
            <a:avLst/>
          </a:prstGeom>
        </p:spPr>
      </p:pic>
      <p:sp>
        <p:nvSpPr>
          <p:cNvPr id="64" name="Text Placeholder 11">
            <a:extLst>
              <a:ext uri="{FF2B5EF4-FFF2-40B4-BE49-F238E27FC236}">
                <a16:creationId xmlns:a16="http://schemas.microsoft.com/office/drawing/2014/main" id="{079245A0-B628-4C40-8F5A-AD0D7163AD55}"/>
              </a:ext>
            </a:extLst>
          </p:cNvPr>
          <p:cNvSpPr>
            <a:spLocks noGrp="1"/>
          </p:cNvSpPr>
          <p:nvPr>
            <p:ph type="body" sz="quarter" idx="18" hasCustomPrompt="1"/>
          </p:nvPr>
        </p:nvSpPr>
        <p:spPr>
          <a:xfrm>
            <a:off x="5372221" y="1860434"/>
            <a:ext cx="3805200" cy="270000"/>
          </a:xfrm>
          <a:prstGeom prst="rect">
            <a:avLst/>
          </a:prstGeom>
        </p:spPr>
        <p:txBody>
          <a:bodyPr anchor="ctr">
            <a:normAutofit/>
          </a:bodyPr>
          <a:lstStyle>
            <a:lvl1pPr marL="0" indent="0" algn="l">
              <a:buNone/>
              <a:defRPr sz="1050"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65" name="Text Placeholder 13">
            <a:extLst>
              <a:ext uri="{FF2B5EF4-FFF2-40B4-BE49-F238E27FC236}">
                <a16:creationId xmlns:a16="http://schemas.microsoft.com/office/drawing/2014/main" id="{C24173B9-67D4-284F-BE68-4A1FA5804D34}"/>
              </a:ext>
            </a:extLst>
          </p:cNvPr>
          <p:cNvSpPr>
            <a:spLocks noGrp="1"/>
          </p:cNvSpPr>
          <p:nvPr>
            <p:ph type="body" sz="quarter" idx="11" hasCustomPrompt="1"/>
          </p:nvPr>
        </p:nvSpPr>
        <p:spPr>
          <a:xfrm>
            <a:off x="5372221" y="2162068"/>
            <a:ext cx="4146533" cy="1249890"/>
          </a:xfrm>
          <a:prstGeom prst="rect">
            <a:avLst/>
          </a:prstGeom>
        </p:spPr>
        <p:txBody>
          <a:bodyPr anchor="ctr"/>
          <a:lstStyle>
            <a:lvl1pPr marL="0" indent="0" algn="l">
              <a:buNone/>
              <a:defRPr b="1"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 over three lines here max</a:t>
            </a:r>
            <a:endParaRPr lang="en-US" dirty="0"/>
          </a:p>
        </p:txBody>
      </p:sp>
      <p:sp>
        <p:nvSpPr>
          <p:cNvPr id="66" name="Text Placeholder 20">
            <a:extLst>
              <a:ext uri="{FF2B5EF4-FFF2-40B4-BE49-F238E27FC236}">
                <a16:creationId xmlns:a16="http://schemas.microsoft.com/office/drawing/2014/main" id="{15D22B9E-79EC-524D-9911-D89BE16545E2}"/>
              </a:ext>
            </a:extLst>
          </p:cNvPr>
          <p:cNvSpPr>
            <a:spLocks noGrp="1"/>
          </p:cNvSpPr>
          <p:nvPr>
            <p:ph type="body" sz="quarter" idx="15" hasCustomPrompt="1"/>
          </p:nvPr>
        </p:nvSpPr>
        <p:spPr>
          <a:xfrm>
            <a:off x="5372221" y="3435690"/>
            <a:ext cx="5102005" cy="971417"/>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You have the opportunity to include quite a lot of text here. The idea is to put the image on the left into context, so for example you might be show the products with purpose on Sprint. You can then link out to either a report, the Off-setting case studies or even to our Products with Purpose video.</a:t>
            </a:r>
          </a:p>
        </p:txBody>
      </p:sp>
      <p:sp>
        <p:nvSpPr>
          <p:cNvPr id="67" name="Rectangle 66">
            <a:extLst>
              <a:ext uri="{FF2B5EF4-FFF2-40B4-BE49-F238E27FC236}">
                <a16:creationId xmlns:a16="http://schemas.microsoft.com/office/drawing/2014/main" id="{142156A5-6327-D24A-A2B1-9329077BEBCD}"/>
              </a:ext>
            </a:extLst>
          </p:cNvPr>
          <p:cNvSpPr/>
          <p:nvPr userDrawn="1"/>
        </p:nvSpPr>
        <p:spPr>
          <a:xfrm>
            <a:off x="5372221" y="4532964"/>
            <a:ext cx="2684392" cy="62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68" name="Text Placeholder 18">
            <a:extLst>
              <a:ext uri="{FF2B5EF4-FFF2-40B4-BE49-F238E27FC236}">
                <a16:creationId xmlns:a16="http://schemas.microsoft.com/office/drawing/2014/main" id="{307930E4-8654-7449-B733-AFD4027E126C}"/>
              </a:ext>
            </a:extLst>
          </p:cNvPr>
          <p:cNvSpPr>
            <a:spLocks noGrp="1"/>
          </p:cNvSpPr>
          <p:nvPr>
            <p:ph type="body" sz="quarter" idx="14" hasCustomPrompt="1"/>
          </p:nvPr>
        </p:nvSpPr>
        <p:spPr>
          <a:xfrm>
            <a:off x="5497078" y="4682874"/>
            <a:ext cx="2434678" cy="323850"/>
          </a:xfrm>
          <a:prstGeom prst="rect">
            <a:avLst/>
          </a:prstGeom>
        </p:spPr>
        <p:txBody>
          <a:bodyPr anchor="ctr">
            <a:normAutofit/>
          </a:bodyPr>
          <a:lstStyle>
            <a:lvl1pPr marL="0" indent="0" algn="l">
              <a:buNone/>
              <a:defRPr sz="1200" b="1"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200" b="1" cap="all" spc="300" baseline="0" dirty="0">
                <a:latin typeface="Helvetica Neue" panose="02000503000000020004" pitchFamily="2" charset="0"/>
                <a:ea typeface="Helvetica Neue" panose="02000503000000020004" pitchFamily="2" charset="0"/>
                <a:cs typeface="Helvetica Neue" panose="02000503000000020004" pitchFamily="2" charset="0"/>
              </a:rPr>
              <a:t>Add button text</a:t>
            </a:r>
            <a:endParaRPr lang="en-GB" dirty="0"/>
          </a:p>
        </p:txBody>
      </p:sp>
      <p:sp>
        <p:nvSpPr>
          <p:cNvPr id="10" name="Oval 9">
            <a:extLst>
              <a:ext uri="{FF2B5EF4-FFF2-40B4-BE49-F238E27FC236}">
                <a16:creationId xmlns:a16="http://schemas.microsoft.com/office/drawing/2014/main" id="{9CD3C35C-CBE1-4347-A6A7-15F0CCB87E87}"/>
              </a:ext>
            </a:extLst>
          </p:cNvPr>
          <p:cNvSpPr>
            <a:spLocks noChangeAspect="1"/>
          </p:cNvSpPr>
          <p:nvPr userDrawn="1"/>
        </p:nvSpPr>
        <p:spPr>
          <a:xfrm>
            <a:off x="10899066" y="333598"/>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66482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ing today">
    <p:bg>
      <p:bgPr>
        <a:solidFill>
          <a:srgbClr val="403C3C"/>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4DDE6B0-E1A7-3847-9E1E-916D59C77279}"/>
              </a:ext>
            </a:extLst>
          </p:cNvPr>
          <p:cNvSpPr>
            <a:spLocks noGrp="1"/>
          </p:cNvSpPr>
          <p:nvPr>
            <p:ph type="body" sz="quarter" idx="10" hasCustomPrompt="1"/>
          </p:nvPr>
        </p:nvSpPr>
        <p:spPr>
          <a:xfrm>
            <a:off x="5057296" y="544085"/>
            <a:ext cx="2120400" cy="255600"/>
          </a:xfrm>
          <a:prstGeom prst="rect">
            <a:avLst/>
          </a:prstGeom>
        </p:spPr>
        <p:txBody>
          <a:bodyPr>
            <a:normAutofit/>
          </a:bodyPr>
          <a:lstStyle>
            <a:lvl1pPr marL="0" indent="0" algn="ctr">
              <a:buNone/>
              <a:defRPr sz="1050"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4" name="Text Placeholder 13">
            <a:extLst>
              <a:ext uri="{FF2B5EF4-FFF2-40B4-BE49-F238E27FC236}">
                <a16:creationId xmlns:a16="http://schemas.microsoft.com/office/drawing/2014/main" id="{579E9610-B9EF-D449-A820-DFB0E72DDB3B}"/>
              </a:ext>
            </a:extLst>
          </p:cNvPr>
          <p:cNvSpPr>
            <a:spLocks noGrp="1"/>
          </p:cNvSpPr>
          <p:nvPr>
            <p:ph type="body" sz="quarter" idx="11" hasCustomPrompt="1"/>
          </p:nvPr>
        </p:nvSpPr>
        <p:spPr>
          <a:xfrm>
            <a:off x="4214896" y="834854"/>
            <a:ext cx="3805200" cy="522000"/>
          </a:xfrm>
          <a:prstGeom prst="rect">
            <a:avLst/>
          </a:prstGeom>
        </p:spPr>
        <p:txBody>
          <a:bodyPr/>
          <a:lstStyle>
            <a:lvl1pPr marL="0" indent="0" algn="ctr">
              <a:buNone/>
              <a:defRPr b="1"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15" name="Rectangle 14">
            <a:extLst>
              <a:ext uri="{FF2B5EF4-FFF2-40B4-BE49-F238E27FC236}">
                <a16:creationId xmlns:a16="http://schemas.microsoft.com/office/drawing/2014/main" id="{559D6E97-DBC9-8B4F-B439-CC5A0F507D52}"/>
              </a:ext>
            </a:extLst>
          </p:cNvPr>
          <p:cNvSpPr/>
          <p:nvPr userDrawn="1"/>
        </p:nvSpPr>
        <p:spPr>
          <a:xfrm>
            <a:off x="498764" y="2025570"/>
            <a:ext cx="2156400" cy="389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F4CCEE6-387E-D549-8755-5302EC22C5EA}"/>
              </a:ext>
            </a:extLst>
          </p:cNvPr>
          <p:cNvSpPr/>
          <p:nvPr userDrawn="1"/>
        </p:nvSpPr>
        <p:spPr>
          <a:xfrm>
            <a:off x="2758282" y="2025570"/>
            <a:ext cx="2156400" cy="389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3D36E23-D990-CA40-8B62-0A30E6CA053E}"/>
              </a:ext>
            </a:extLst>
          </p:cNvPr>
          <p:cNvSpPr/>
          <p:nvPr userDrawn="1"/>
        </p:nvSpPr>
        <p:spPr>
          <a:xfrm>
            <a:off x="7277318" y="2025570"/>
            <a:ext cx="2156400" cy="389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5414CF4-A7A5-A342-973A-1D0065AA752A}"/>
              </a:ext>
            </a:extLst>
          </p:cNvPr>
          <p:cNvSpPr/>
          <p:nvPr userDrawn="1"/>
        </p:nvSpPr>
        <p:spPr>
          <a:xfrm>
            <a:off x="5017800" y="2025570"/>
            <a:ext cx="2156400" cy="389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7EA981D-EFAE-094C-98E4-575BA195B3E2}"/>
              </a:ext>
            </a:extLst>
          </p:cNvPr>
          <p:cNvSpPr/>
          <p:nvPr userDrawn="1"/>
        </p:nvSpPr>
        <p:spPr>
          <a:xfrm>
            <a:off x="9536836" y="2025570"/>
            <a:ext cx="2156400" cy="389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F6C7BB69-0802-6F4E-8368-9B72CF465D56}"/>
              </a:ext>
            </a:extLst>
          </p:cNvPr>
          <p:cNvSpPr>
            <a:spLocks noGrp="1"/>
          </p:cNvSpPr>
          <p:nvPr>
            <p:ph type="pic" sz="quarter" idx="12"/>
          </p:nvPr>
        </p:nvSpPr>
        <p:spPr>
          <a:xfrm>
            <a:off x="677645" y="2346325"/>
            <a:ext cx="1828800" cy="2678400"/>
          </a:xfrm>
          <a:prstGeom prst="rect">
            <a:avLst/>
          </a:prstGeom>
        </p:spPr>
        <p:txBody>
          <a:bodyPr>
            <a:normAutofit/>
          </a:bodyPr>
          <a:lstStyle>
            <a:lvl1pPr marL="0" indent="0" algn="ctr">
              <a:buNone/>
              <a:defRPr sz="1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22" name="Picture Placeholder 20">
            <a:extLst>
              <a:ext uri="{FF2B5EF4-FFF2-40B4-BE49-F238E27FC236}">
                <a16:creationId xmlns:a16="http://schemas.microsoft.com/office/drawing/2014/main" id="{D7243E8E-A827-FA41-88F1-A25C39E6A0E4}"/>
              </a:ext>
            </a:extLst>
          </p:cNvPr>
          <p:cNvSpPr>
            <a:spLocks noGrp="1"/>
          </p:cNvSpPr>
          <p:nvPr>
            <p:ph type="pic" sz="quarter" idx="13"/>
          </p:nvPr>
        </p:nvSpPr>
        <p:spPr>
          <a:xfrm>
            <a:off x="5181600" y="2346325"/>
            <a:ext cx="1828800" cy="2678400"/>
          </a:xfrm>
          <a:prstGeom prst="rect">
            <a:avLst/>
          </a:prstGeom>
        </p:spPr>
        <p:txBody>
          <a:bodyPr>
            <a:normAutofit/>
          </a:bodyPr>
          <a:lstStyle>
            <a:lvl1pPr marL="0" indent="0" algn="ctr">
              <a:buNone/>
              <a:defRPr sz="1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23" name="Picture Placeholder 20">
            <a:extLst>
              <a:ext uri="{FF2B5EF4-FFF2-40B4-BE49-F238E27FC236}">
                <a16:creationId xmlns:a16="http://schemas.microsoft.com/office/drawing/2014/main" id="{9CF07677-2CF5-9C4B-8472-DADFDD271877}"/>
              </a:ext>
            </a:extLst>
          </p:cNvPr>
          <p:cNvSpPr>
            <a:spLocks noGrp="1"/>
          </p:cNvSpPr>
          <p:nvPr>
            <p:ph type="pic" sz="quarter" idx="14"/>
          </p:nvPr>
        </p:nvSpPr>
        <p:spPr>
          <a:xfrm>
            <a:off x="7441118" y="2346325"/>
            <a:ext cx="1828800" cy="2678400"/>
          </a:xfrm>
          <a:prstGeom prst="rect">
            <a:avLst/>
          </a:prstGeom>
        </p:spPr>
        <p:txBody>
          <a:bodyPr>
            <a:normAutofit/>
          </a:bodyPr>
          <a:lstStyle>
            <a:lvl1pPr marL="0" indent="0" algn="ctr">
              <a:buNone/>
              <a:defRPr sz="1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24" name="Picture Placeholder 20">
            <a:extLst>
              <a:ext uri="{FF2B5EF4-FFF2-40B4-BE49-F238E27FC236}">
                <a16:creationId xmlns:a16="http://schemas.microsoft.com/office/drawing/2014/main" id="{14449E74-E62D-6245-BDB0-E0D0AA4A81BB}"/>
              </a:ext>
            </a:extLst>
          </p:cNvPr>
          <p:cNvSpPr>
            <a:spLocks noGrp="1"/>
          </p:cNvSpPr>
          <p:nvPr>
            <p:ph type="pic" sz="quarter" idx="15"/>
          </p:nvPr>
        </p:nvSpPr>
        <p:spPr>
          <a:xfrm>
            <a:off x="9700636" y="2346325"/>
            <a:ext cx="1828800" cy="2678400"/>
          </a:xfrm>
          <a:prstGeom prst="rect">
            <a:avLst/>
          </a:prstGeom>
        </p:spPr>
        <p:txBody>
          <a:bodyPr>
            <a:normAutofit/>
          </a:bodyPr>
          <a:lstStyle>
            <a:lvl1pPr marL="0" indent="0" algn="ctr">
              <a:buNone/>
              <a:defRPr sz="1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25" name="Picture Placeholder 20">
            <a:extLst>
              <a:ext uri="{FF2B5EF4-FFF2-40B4-BE49-F238E27FC236}">
                <a16:creationId xmlns:a16="http://schemas.microsoft.com/office/drawing/2014/main" id="{8D2AA5C9-3910-D747-9D04-3490A83BD538}"/>
              </a:ext>
            </a:extLst>
          </p:cNvPr>
          <p:cNvSpPr>
            <a:spLocks noGrp="1"/>
          </p:cNvSpPr>
          <p:nvPr>
            <p:ph type="pic" sz="quarter" idx="16"/>
          </p:nvPr>
        </p:nvSpPr>
        <p:spPr>
          <a:xfrm>
            <a:off x="2922082" y="2346325"/>
            <a:ext cx="1828800" cy="2678400"/>
          </a:xfrm>
          <a:prstGeom prst="rect">
            <a:avLst/>
          </a:prstGeom>
        </p:spPr>
        <p:txBody>
          <a:bodyPr>
            <a:normAutofit/>
          </a:bodyPr>
          <a:lstStyle>
            <a:lvl1pPr marL="0" indent="0" algn="ctr">
              <a:buNone/>
              <a:defRPr sz="18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
        <p:nvSpPr>
          <p:cNvPr id="27" name="Text Placeholder 26">
            <a:extLst>
              <a:ext uri="{FF2B5EF4-FFF2-40B4-BE49-F238E27FC236}">
                <a16:creationId xmlns:a16="http://schemas.microsoft.com/office/drawing/2014/main" id="{26E3987F-4B8D-7545-99C6-4F8D198A930A}"/>
              </a:ext>
            </a:extLst>
          </p:cNvPr>
          <p:cNvSpPr>
            <a:spLocks noGrp="1"/>
          </p:cNvSpPr>
          <p:nvPr>
            <p:ph type="body" sz="quarter" idx="17" hasCustomPrompt="1"/>
          </p:nvPr>
        </p:nvSpPr>
        <p:spPr>
          <a:xfrm>
            <a:off x="677863" y="5146675"/>
            <a:ext cx="1828800" cy="246063"/>
          </a:xfrm>
          <a:prstGeom prst="rect">
            <a:avLst/>
          </a:prstGeom>
        </p:spPr>
        <p:txBody>
          <a:bodyPr>
            <a:normAutofit/>
          </a:bodyPr>
          <a:lstStyle>
            <a:lvl1pPr marL="0" indent="0" algn="ctr">
              <a:buNone/>
              <a:defRPr sz="105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FULL NAME</a:t>
            </a:r>
            <a:endParaRPr lang="en-US" dirty="0"/>
          </a:p>
        </p:txBody>
      </p:sp>
      <p:sp>
        <p:nvSpPr>
          <p:cNvPr id="28" name="Text Placeholder 26">
            <a:extLst>
              <a:ext uri="{FF2B5EF4-FFF2-40B4-BE49-F238E27FC236}">
                <a16:creationId xmlns:a16="http://schemas.microsoft.com/office/drawing/2014/main" id="{9B49D4CD-A5F5-BB46-A837-A7EF29E94FA4}"/>
              </a:ext>
            </a:extLst>
          </p:cNvPr>
          <p:cNvSpPr>
            <a:spLocks noGrp="1"/>
          </p:cNvSpPr>
          <p:nvPr>
            <p:ph type="body" sz="quarter" idx="18" hasCustomPrompt="1"/>
          </p:nvPr>
        </p:nvSpPr>
        <p:spPr>
          <a:xfrm>
            <a:off x="2922082" y="5141117"/>
            <a:ext cx="1828800" cy="246063"/>
          </a:xfrm>
          <a:prstGeom prst="rect">
            <a:avLst/>
          </a:prstGeom>
        </p:spPr>
        <p:txBody>
          <a:bodyPr>
            <a:normAutofit/>
          </a:bodyPr>
          <a:lstStyle>
            <a:lvl1pPr marL="0" indent="0" algn="ctr">
              <a:buNone/>
              <a:defRPr sz="105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FULL NAME</a:t>
            </a:r>
            <a:endParaRPr lang="en-US" dirty="0"/>
          </a:p>
        </p:txBody>
      </p:sp>
      <p:sp>
        <p:nvSpPr>
          <p:cNvPr id="29" name="Text Placeholder 26">
            <a:extLst>
              <a:ext uri="{FF2B5EF4-FFF2-40B4-BE49-F238E27FC236}">
                <a16:creationId xmlns:a16="http://schemas.microsoft.com/office/drawing/2014/main" id="{7B938E77-6944-BF47-B544-C55902532AC3}"/>
              </a:ext>
            </a:extLst>
          </p:cNvPr>
          <p:cNvSpPr>
            <a:spLocks noGrp="1"/>
          </p:cNvSpPr>
          <p:nvPr>
            <p:ph type="body" sz="quarter" idx="19" hasCustomPrompt="1"/>
          </p:nvPr>
        </p:nvSpPr>
        <p:spPr>
          <a:xfrm>
            <a:off x="7441118" y="5141118"/>
            <a:ext cx="1828800" cy="246063"/>
          </a:xfrm>
          <a:prstGeom prst="rect">
            <a:avLst/>
          </a:prstGeom>
        </p:spPr>
        <p:txBody>
          <a:bodyPr>
            <a:normAutofit/>
          </a:bodyPr>
          <a:lstStyle>
            <a:lvl1pPr marL="0" indent="0" algn="ctr">
              <a:buNone/>
              <a:defRPr sz="105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FULL NAME</a:t>
            </a:r>
            <a:endParaRPr lang="en-US" dirty="0"/>
          </a:p>
        </p:txBody>
      </p:sp>
      <p:sp>
        <p:nvSpPr>
          <p:cNvPr id="30" name="Text Placeholder 26">
            <a:extLst>
              <a:ext uri="{FF2B5EF4-FFF2-40B4-BE49-F238E27FC236}">
                <a16:creationId xmlns:a16="http://schemas.microsoft.com/office/drawing/2014/main" id="{F22F1DC5-F23D-2B4C-B181-2B96C4B058C7}"/>
              </a:ext>
            </a:extLst>
          </p:cNvPr>
          <p:cNvSpPr>
            <a:spLocks noGrp="1"/>
          </p:cNvSpPr>
          <p:nvPr>
            <p:ph type="body" sz="quarter" idx="20" hasCustomPrompt="1"/>
          </p:nvPr>
        </p:nvSpPr>
        <p:spPr>
          <a:xfrm>
            <a:off x="5203096" y="5141118"/>
            <a:ext cx="1828800" cy="246063"/>
          </a:xfrm>
          <a:prstGeom prst="rect">
            <a:avLst/>
          </a:prstGeom>
        </p:spPr>
        <p:txBody>
          <a:bodyPr>
            <a:normAutofit/>
          </a:bodyPr>
          <a:lstStyle>
            <a:lvl1pPr marL="0" indent="0" algn="ctr">
              <a:buNone/>
              <a:defRPr sz="105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FULL NAME</a:t>
            </a:r>
            <a:endParaRPr lang="en-US" dirty="0"/>
          </a:p>
        </p:txBody>
      </p:sp>
      <p:sp>
        <p:nvSpPr>
          <p:cNvPr id="31" name="Text Placeholder 26">
            <a:extLst>
              <a:ext uri="{FF2B5EF4-FFF2-40B4-BE49-F238E27FC236}">
                <a16:creationId xmlns:a16="http://schemas.microsoft.com/office/drawing/2014/main" id="{C379606C-296D-DA47-9B34-7DD2E46CF623}"/>
              </a:ext>
            </a:extLst>
          </p:cNvPr>
          <p:cNvSpPr>
            <a:spLocks noGrp="1"/>
          </p:cNvSpPr>
          <p:nvPr>
            <p:ph type="body" sz="quarter" idx="21" hasCustomPrompt="1"/>
          </p:nvPr>
        </p:nvSpPr>
        <p:spPr>
          <a:xfrm>
            <a:off x="9700636" y="5146675"/>
            <a:ext cx="1828800" cy="246063"/>
          </a:xfrm>
          <a:prstGeom prst="rect">
            <a:avLst/>
          </a:prstGeom>
        </p:spPr>
        <p:txBody>
          <a:bodyPr>
            <a:normAutofit/>
          </a:bodyPr>
          <a:lstStyle>
            <a:lvl1pPr marL="0" indent="0" algn="ctr">
              <a:buNone/>
              <a:defRPr sz="105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FULL NAME</a:t>
            </a:r>
            <a:endParaRPr lang="en-US" dirty="0"/>
          </a:p>
        </p:txBody>
      </p:sp>
      <p:sp>
        <p:nvSpPr>
          <p:cNvPr id="32" name="Text Placeholder 26">
            <a:extLst>
              <a:ext uri="{FF2B5EF4-FFF2-40B4-BE49-F238E27FC236}">
                <a16:creationId xmlns:a16="http://schemas.microsoft.com/office/drawing/2014/main" id="{42954ACB-D158-2447-9E50-FC95BC32AAF2}"/>
              </a:ext>
            </a:extLst>
          </p:cNvPr>
          <p:cNvSpPr>
            <a:spLocks noGrp="1"/>
          </p:cNvSpPr>
          <p:nvPr>
            <p:ph type="body" sz="quarter" idx="22" hasCustomPrompt="1"/>
          </p:nvPr>
        </p:nvSpPr>
        <p:spPr>
          <a:xfrm>
            <a:off x="677645" y="5410690"/>
            <a:ext cx="1828800" cy="246063"/>
          </a:xfrm>
          <a:prstGeom prst="rect">
            <a:avLst/>
          </a:prstGeom>
        </p:spPr>
        <p:txBody>
          <a:bodyPr>
            <a:normAutofit/>
          </a:bodyPr>
          <a:lstStyle>
            <a:lvl1pPr marL="0" indent="0" algn="ctr">
              <a:buNone/>
              <a:defRPr sz="1050" b="0"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JOB TITLE</a:t>
            </a:r>
            <a:endParaRPr lang="en-US" dirty="0"/>
          </a:p>
        </p:txBody>
      </p:sp>
      <p:sp>
        <p:nvSpPr>
          <p:cNvPr id="33" name="Text Placeholder 26">
            <a:extLst>
              <a:ext uri="{FF2B5EF4-FFF2-40B4-BE49-F238E27FC236}">
                <a16:creationId xmlns:a16="http://schemas.microsoft.com/office/drawing/2014/main" id="{E2B330A8-0E32-574B-98D7-4F8FC204E2F1}"/>
              </a:ext>
            </a:extLst>
          </p:cNvPr>
          <p:cNvSpPr>
            <a:spLocks noGrp="1"/>
          </p:cNvSpPr>
          <p:nvPr>
            <p:ph type="body" sz="quarter" idx="23" hasCustomPrompt="1"/>
          </p:nvPr>
        </p:nvSpPr>
        <p:spPr>
          <a:xfrm>
            <a:off x="2922082" y="5393410"/>
            <a:ext cx="1828800" cy="246063"/>
          </a:xfrm>
          <a:prstGeom prst="rect">
            <a:avLst/>
          </a:prstGeom>
        </p:spPr>
        <p:txBody>
          <a:bodyPr>
            <a:normAutofit/>
          </a:bodyPr>
          <a:lstStyle>
            <a:lvl1pPr marL="0" indent="0" algn="ctr">
              <a:buNone/>
              <a:defRPr sz="1050" b="0"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JOB TITLE</a:t>
            </a:r>
            <a:endParaRPr lang="en-US" dirty="0"/>
          </a:p>
        </p:txBody>
      </p:sp>
      <p:sp>
        <p:nvSpPr>
          <p:cNvPr id="34" name="Text Placeholder 26">
            <a:extLst>
              <a:ext uri="{FF2B5EF4-FFF2-40B4-BE49-F238E27FC236}">
                <a16:creationId xmlns:a16="http://schemas.microsoft.com/office/drawing/2014/main" id="{41E41C8B-262B-8849-B79F-08FC81E183AC}"/>
              </a:ext>
            </a:extLst>
          </p:cNvPr>
          <p:cNvSpPr>
            <a:spLocks noGrp="1"/>
          </p:cNvSpPr>
          <p:nvPr>
            <p:ph type="body" sz="quarter" idx="24" hasCustomPrompt="1"/>
          </p:nvPr>
        </p:nvSpPr>
        <p:spPr>
          <a:xfrm>
            <a:off x="5203096" y="5410690"/>
            <a:ext cx="1828800" cy="246063"/>
          </a:xfrm>
          <a:prstGeom prst="rect">
            <a:avLst/>
          </a:prstGeom>
        </p:spPr>
        <p:txBody>
          <a:bodyPr>
            <a:normAutofit/>
          </a:bodyPr>
          <a:lstStyle>
            <a:lvl1pPr marL="0" indent="0" algn="ctr">
              <a:buNone/>
              <a:defRPr sz="1050" b="0"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JOB TITLE</a:t>
            </a:r>
            <a:endParaRPr lang="en-US" dirty="0"/>
          </a:p>
        </p:txBody>
      </p:sp>
      <p:sp>
        <p:nvSpPr>
          <p:cNvPr id="35" name="Text Placeholder 26">
            <a:extLst>
              <a:ext uri="{FF2B5EF4-FFF2-40B4-BE49-F238E27FC236}">
                <a16:creationId xmlns:a16="http://schemas.microsoft.com/office/drawing/2014/main" id="{8FB65971-F87F-4B4D-B081-B24F87C8EFFC}"/>
              </a:ext>
            </a:extLst>
          </p:cNvPr>
          <p:cNvSpPr>
            <a:spLocks noGrp="1"/>
          </p:cNvSpPr>
          <p:nvPr>
            <p:ph type="body" sz="quarter" idx="25" hasCustomPrompt="1"/>
          </p:nvPr>
        </p:nvSpPr>
        <p:spPr>
          <a:xfrm>
            <a:off x="7441118" y="5410690"/>
            <a:ext cx="1828800" cy="246063"/>
          </a:xfrm>
          <a:prstGeom prst="rect">
            <a:avLst/>
          </a:prstGeom>
        </p:spPr>
        <p:txBody>
          <a:bodyPr>
            <a:normAutofit/>
          </a:bodyPr>
          <a:lstStyle>
            <a:lvl1pPr marL="0" indent="0" algn="ctr">
              <a:buNone/>
              <a:defRPr sz="1050" b="0"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JOB TITLE</a:t>
            </a:r>
            <a:endParaRPr lang="en-US" dirty="0"/>
          </a:p>
        </p:txBody>
      </p:sp>
      <p:sp>
        <p:nvSpPr>
          <p:cNvPr id="36" name="Text Placeholder 26">
            <a:extLst>
              <a:ext uri="{FF2B5EF4-FFF2-40B4-BE49-F238E27FC236}">
                <a16:creationId xmlns:a16="http://schemas.microsoft.com/office/drawing/2014/main" id="{EC1B83CF-2FCF-D349-A86A-4DB1B0E86F99}"/>
              </a:ext>
            </a:extLst>
          </p:cNvPr>
          <p:cNvSpPr>
            <a:spLocks noGrp="1"/>
          </p:cNvSpPr>
          <p:nvPr>
            <p:ph type="body" sz="quarter" idx="26" hasCustomPrompt="1"/>
          </p:nvPr>
        </p:nvSpPr>
        <p:spPr>
          <a:xfrm>
            <a:off x="9700636" y="5410690"/>
            <a:ext cx="1828800" cy="246063"/>
          </a:xfrm>
          <a:prstGeom prst="rect">
            <a:avLst/>
          </a:prstGeom>
        </p:spPr>
        <p:txBody>
          <a:bodyPr>
            <a:normAutofit/>
          </a:bodyPr>
          <a:lstStyle>
            <a:lvl1pPr marL="0" indent="0" algn="ctr">
              <a:buNone/>
              <a:defRPr sz="1050" b="0"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JOB TITLE</a:t>
            </a:r>
            <a:endParaRPr lang="en-US" dirty="0"/>
          </a:p>
        </p:txBody>
      </p:sp>
    </p:spTree>
    <p:extLst>
      <p:ext uri="{BB962C8B-B14F-4D97-AF65-F5344CB8AC3E}">
        <p14:creationId xmlns:p14="http://schemas.microsoft.com/office/powerpoint/2010/main" val="138984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Content with Cap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53ACDD-65C2-494D-9EC4-218E4B505F14}"/>
              </a:ext>
            </a:extLst>
          </p:cNvPr>
          <p:cNvPicPr>
            <a:picLocks noChangeAspect="1"/>
          </p:cNvPicPr>
          <p:nvPr userDrawn="1"/>
        </p:nvPicPr>
        <p:blipFill>
          <a:blip r:embed="rId2"/>
          <a:stretch>
            <a:fillRect/>
          </a:stretch>
        </p:blipFill>
        <p:spPr>
          <a:xfrm>
            <a:off x="5497676" y="2589976"/>
            <a:ext cx="6402774" cy="3562062"/>
          </a:xfrm>
          <a:prstGeom prst="rect">
            <a:avLst/>
          </a:prstGeom>
        </p:spPr>
      </p:pic>
      <p:sp>
        <p:nvSpPr>
          <p:cNvPr id="12" name="Text Placeholder 11">
            <a:extLst>
              <a:ext uri="{FF2B5EF4-FFF2-40B4-BE49-F238E27FC236}">
                <a16:creationId xmlns:a16="http://schemas.microsoft.com/office/drawing/2014/main" id="{78A498AF-B41D-8044-A7A8-FB542BB51634}"/>
              </a:ext>
            </a:extLst>
          </p:cNvPr>
          <p:cNvSpPr>
            <a:spLocks noGrp="1"/>
          </p:cNvSpPr>
          <p:nvPr>
            <p:ph type="body" sz="quarter" idx="10" hasCustomPrompt="1"/>
          </p:nvPr>
        </p:nvSpPr>
        <p:spPr>
          <a:xfrm>
            <a:off x="4079888" y="693645"/>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3" name="Text Placeholder 13">
            <a:extLst>
              <a:ext uri="{FF2B5EF4-FFF2-40B4-BE49-F238E27FC236}">
                <a16:creationId xmlns:a16="http://schemas.microsoft.com/office/drawing/2014/main" id="{7566A3A9-1C78-7048-A1C4-88B6469078AE}"/>
              </a:ext>
            </a:extLst>
          </p:cNvPr>
          <p:cNvSpPr>
            <a:spLocks noGrp="1"/>
          </p:cNvSpPr>
          <p:nvPr>
            <p:ph type="body" sz="quarter" idx="11" hasCustomPrompt="1"/>
          </p:nvPr>
        </p:nvSpPr>
        <p:spPr>
          <a:xfrm>
            <a:off x="3211830" y="994874"/>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14" name="Text Placeholder 20">
            <a:extLst>
              <a:ext uri="{FF2B5EF4-FFF2-40B4-BE49-F238E27FC236}">
                <a16:creationId xmlns:a16="http://schemas.microsoft.com/office/drawing/2014/main" id="{126FD90D-CA5F-9E4E-B0E8-4238DB75EDDB}"/>
              </a:ext>
            </a:extLst>
          </p:cNvPr>
          <p:cNvSpPr>
            <a:spLocks noGrp="1"/>
          </p:cNvSpPr>
          <p:nvPr>
            <p:ph type="body" sz="quarter" idx="15" hasCustomPrompt="1"/>
          </p:nvPr>
        </p:nvSpPr>
        <p:spPr>
          <a:xfrm>
            <a:off x="3211830" y="1476744"/>
            <a:ext cx="5829300"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17" name="Text Placeholder 20">
            <a:extLst>
              <a:ext uri="{FF2B5EF4-FFF2-40B4-BE49-F238E27FC236}">
                <a16:creationId xmlns:a16="http://schemas.microsoft.com/office/drawing/2014/main" id="{9EE8579E-E9BF-CF44-8550-16279AA642E5}"/>
              </a:ext>
            </a:extLst>
          </p:cNvPr>
          <p:cNvSpPr>
            <a:spLocks noGrp="1"/>
          </p:cNvSpPr>
          <p:nvPr>
            <p:ph type="body" sz="quarter" idx="12" hasCustomPrompt="1"/>
          </p:nvPr>
        </p:nvSpPr>
        <p:spPr>
          <a:xfrm>
            <a:off x="1429141" y="2992676"/>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18" name="Text Placeholder 20">
            <a:extLst>
              <a:ext uri="{FF2B5EF4-FFF2-40B4-BE49-F238E27FC236}">
                <a16:creationId xmlns:a16="http://schemas.microsoft.com/office/drawing/2014/main" id="{9CBB3DE6-15DB-A344-B806-E6730D592262}"/>
              </a:ext>
            </a:extLst>
          </p:cNvPr>
          <p:cNvSpPr>
            <a:spLocks noGrp="1"/>
          </p:cNvSpPr>
          <p:nvPr>
            <p:ph type="body" sz="quarter" idx="17" hasCustomPrompt="1"/>
          </p:nvPr>
        </p:nvSpPr>
        <p:spPr>
          <a:xfrm>
            <a:off x="1429140" y="3985206"/>
            <a:ext cx="4068536"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19" name="Text Placeholder 20">
            <a:extLst>
              <a:ext uri="{FF2B5EF4-FFF2-40B4-BE49-F238E27FC236}">
                <a16:creationId xmlns:a16="http://schemas.microsoft.com/office/drawing/2014/main" id="{9859FEF9-98D0-F242-B112-8298BF0E1EAA}"/>
              </a:ext>
            </a:extLst>
          </p:cNvPr>
          <p:cNvSpPr>
            <a:spLocks noGrp="1"/>
          </p:cNvSpPr>
          <p:nvPr>
            <p:ph type="body" sz="quarter" idx="18" hasCustomPrompt="1"/>
          </p:nvPr>
        </p:nvSpPr>
        <p:spPr>
          <a:xfrm>
            <a:off x="1429141" y="5035757"/>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20" name="Picture Placeholder 9">
            <a:extLst>
              <a:ext uri="{FF2B5EF4-FFF2-40B4-BE49-F238E27FC236}">
                <a16:creationId xmlns:a16="http://schemas.microsoft.com/office/drawing/2014/main" id="{DAF2CCD3-B220-704B-92F2-AC447A1F2AC9}"/>
              </a:ext>
            </a:extLst>
          </p:cNvPr>
          <p:cNvSpPr>
            <a:spLocks noGrp="1"/>
          </p:cNvSpPr>
          <p:nvPr>
            <p:ph type="pic" sz="quarter" idx="19" hasCustomPrompt="1"/>
          </p:nvPr>
        </p:nvSpPr>
        <p:spPr>
          <a:xfrm>
            <a:off x="530071" y="2811064"/>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1" name="Picture Placeholder 9">
            <a:extLst>
              <a:ext uri="{FF2B5EF4-FFF2-40B4-BE49-F238E27FC236}">
                <a16:creationId xmlns:a16="http://schemas.microsoft.com/office/drawing/2014/main" id="{1A6A3527-E77E-E647-9336-C92BECBDD8AA}"/>
              </a:ext>
            </a:extLst>
          </p:cNvPr>
          <p:cNvSpPr>
            <a:spLocks noGrp="1"/>
          </p:cNvSpPr>
          <p:nvPr>
            <p:ph type="pic" sz="quarter" idx="20" hasCustomPrompt="1"/>
          </p:nvPr>
        </p:nvSpPr>
        <p:spPr>
          <a:xfrm>
            <a:off x="530071" y="3797569"/>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4" name="Picture Placeholder 9">
            <a:extLst>
              <a:ext uri="{FF2B5EF4-FFF2-40B4-BE49-F238E27FC236}">
                <a16:creationId xmlns:a16="http://schemas.microsoft.com/office/drawing/2014/main" id="{0B3ABC80-7761-3744-A9A4-1EE9D3BAF73E}"/>
              </a:ext>
            </a:extLst>
          </p:cNvPr>
          <p:cNvSpPr>
            <a:spLocks noGrp="1"/>
          </p:cNvSpPr>
          <p:nvPr>
            <p:ph type="pic" sz="quarter" idx="21" hasCustomPrompt="1"/>
          </p:nvPr>
        </p:nvSpPr>
        <p:spPr>
          <a:xfrm>
            <a:off x="530071" y="4845414"/>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5" name="Text Placeholder 20">
            <a:extLst>
              <a:ext uri="{FF2B5EF4-FFF2-40B4-BE49-F238E27FC236}">
                <a16:creationId xmlns:a16="http://schemas.microsoft.com/office/drawing/2014/main" id="{CEA52604-F820-5A4D-8173-C41B6DE9B72B}"/>
              </a:ext>
            </a:extLst>
          </p:cNvPr>
          <p:cNvSpPr>
            <a:spLocks noGrp="1"/>
          </p:cNvSpPr>
          <p:nvPr>
            <p:ph type="body" sz="quarter" idx="22" hasCustomPrompt="1"/>
          </p:nvPr>
        </p:nvSpPr>
        <p:spPr>
          <a:xfrm>
            <a:off x="1429139" y="2782957"/>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6" name="Text Placeholder 20">
            <a:extLst>
              <a:ext uri="{FF2B5EF4-FFF2-40B4-BE49-F238E27FC236}">
                <a16:creationId xmlns:a16="http://schemas.microsoft.com/office/drawing/2014/main" id="{72C6792C-5A28-CE44-B456-5CE3E146B27A}"/>
              </a:ext>
            </a:extLst>
          </p:cNvPr>
          <p:cNvSpPr>
            <a:spLocks noGrp="1"/>
          </p:cNvSpPr>
          <p:nvPr>
            <p:ph type="body" sz="quarter" idx="23" hasCustomPrompt="1"/>
          </p:nvPr>
        </p:nvSpPr>
        <p:spPr>
          <a:xfrm>
            <a:off x="1429138" y="3774709"/>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7" name="Text Placeholder 20">
            <a:extLst>
              <a:ext uri="{FF2B5EF4-FFF2-40B4-BE49-F238E27FC236}">
                <a16:creationId xmlns:a16="http://schemas.microsoft.com/office/drawing/2014/main" id="{DC97E6E2-9852-8F46-8E12-8908F208460D}"/>
              </a:ext>
            </a:extLst>
          </p:cNvPr>
          <p:cNvSpPr>
            <a:spLocks noGrp="1"/>
          </p:cNvSpPr>
          <p:nvPr>
            <p:ph type="body" sz="quarter" idx="24" hasCustomPrompt="1"/>
          </p:nvPr>
        </p:nvSpPr>
        <p:spPr>
          <a:xfrm>
            <a:off x="1429137" y="4830886"/>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5" name="Picture Placeholder 4">
            <a:extLst>
              <a:ext uri="{FF2B5EF4-FFF2-40B4-BE49-F238E27FC236}">
                <a16:creationId xmlns:a16="http://schemas.microsoft.com/office/drawing/2014/main" id="{8FA26BFC-F8AD-894A-866B-ADE9E05CDAA8}"/>
              </a:ext>
            </a:extLst>
          </p:cNvPr>
          <p:cNvSpPr>
            <a:spLocks noGrp="1"/>
          </p:cNvSpPr>
          <p:nvPr>
            <p:ph type="pic" sz="quarter" idx="25" hasCustomPrompt="1"/>
          </p:nvPr>
        </p:nvSpPr>
        <p:spPr>
          <a:xfrm>
            <a:off x="6347792" y="2782957"/>
            <a:ext cx="4704384" cy="2995543"/>
          </a:xfrm>
          <a:prstGeom prst="rect">
            <a:avLst/>
          </a:prstGeom>
        </p:spPr>
        <p:txBody>
          <a:bodyPr anchor="ctr"/>
          <a:lstStyle>
            <a:lvl1pPr marL="0" indent="0" algn="ctr">
              <a:buNone/>
              <a:defRPr sz="1200">
                <a:solidFill>
                  <a:schemeClr val="bg1"/>
                </a:solidFill>
                <a:latin typeface="Helvetica" pitchFamily="2" charset="0"/>
              </a:defRPr>
            </a:lvl1pPr>
          </a:lstStyle>
          <a:p>
            <a:r>
              <a:rPr lang="en-US" dirty="0"/>
              <a:t>SCREEN SHOT PICTURE</a:t>
            </a:r>
          </a:p>
        </p:txBody>
      </p:sp>
    </p:spTree>
    <p:extLst>
      <p:ext uri="{BB962C8B-B14F-4D97-AF65-F5344CB8AC3E}">
        <p14:creationId xmlns:p14="http://schemas.microsoft.com/office/powerpoint/2010/main" val="4050744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7_Content with Caption">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78A498AF-B41D-8044-A7A8-FB542BB51634}"/>
              </a:ext>
            </a:extLst>
          </p:cNvPr>
          <p:cNvSpPr>
            <a:spLocks noGrp="1"/>
          </p:cNvSpPr>
          <p:nvPr>
            <p:ph type="body" sz="quarter" idx="10" hasCustomPrompt="1"/>
          </p:nvPr>
        </p:nvSpPr>
        <p:spPr>
          <a:xfrm>
            <a:off x="4079888" y="693645"/>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3" name="Text Placeholder 13">
            <a:extLst>
              <a:ext uri="{FF2B5EF4-FFF2-40B4-BE49-F238E27FC236}">
                <a16:creationId xmlns:a16="http://schemas.microsoft.com/office/drawing/2014/main" id="{7566A3A9-1C78-7048-A1C4-88B6469078AE}"/>
              </a:ext>
            </a:extLst>
          </p:cNvPr>
          <p:cNvSpPr>
            <a:spLocks noGrp="1"/>
          </p:cNvSpPr>
          <p:nvPr>
            <p:ph type="body" sz="quarter" idx="11" hasCustomPrompt="1"/>
          </p:nvPr>
        </p:nvSpPr>
        <p:spPr>
          <a:xfrm>
            <a:off x="3211830" y="994874"/>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14" name="Text Placeholder 20">
            <a:extLst>
              <a:ext uri="{FF2B5EF4-FFF2-40B4-BE49-F238E27FC236}">
                <a16:creationId xmlns:a16="http://schemas.microsoft.com/office/drawing/2014/main" id="{126FD90D-CA5F-9E4E-B0E8-4238DB75EDDB}"/>
              </a:ext>
            </a:extLst>
          </p:cNvPr>
          <p:cNvSpPr>
            <a:spLocks noGrp="1"/>
          </p:cNvSpPr>
          <p:nvPr>
            <p:ph type="body" sz="quarter" idx="15" hasCustomPrompt="1"/>
          </p:nvPr>
        </p:nvSpPr>
        <p:spPr>
          <a:xfrm>
            <a:off x="3211830" y="1476744"/>
            <a:ext cx="5829300"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17" name="Text Placeholder 20">
            <a:extLst>
              <a:ext uri="{FF2B5EF4-FFF2-40B4-BE49-F238E27FC236}">
                <a16:creationId xmlns:a16="http://schemas.microsoft.com/office/drawing/2014/main" id="{9EE8579E-E9BF-CF44-8550-16279AA642E5}"/>
              </a:ext>
            </a:extLst>
          </p:cNvPr>
          <p:cNvSpPr>
            <a:spLocks noGrp="1"/>
          </p:cNvSpPr>
          <p:nvPr>
            <p:ph type="body" sz="quarter" idx="12" hasCustomPrompt="1"/>
          </p:nvPr>
        </p:nvSpPr>
        <p:spPr>
          <a:xfrm>
            <a:off x="1429141" y="2992676"/>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18" name="Text Placeholder 20">
            <a:extLst>
              <a:ext uri="{FF2B5EF4-FFF2-40B4-BE49-F238E27FC236}">
                <a16:creationId xmlns:a16="http://schemas.microsoft.com/office/drawing/2014/main" id="{9CBB3DE6-15DB-A344-B806-E6730D592262}"/>
              </a:ext>
            </a:extLst>
          </p:cNvPr>
          <p:cNvSpPr>
            <a:spLocks noGrp="1"/>
          </p:cNvSpPr>
          <p:nvPr>
            <p:ph type="body" sz="quarter" idx="17" hasCustomPrompt="1"/>
          </p:nvPr>
        </p:nvSpPr>
        <p:spPr>
          <a:xfrm>
            <a:off x="1429140" y="3985206"/>
            <a:ext cx="4068536"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19" name="Text Placeholder 20">
            <a:extLst>
              <a:ext uri="{FF2B5EF4-FFF2-40B4-BE49-F238E27FC236}">
                <a16:creationId xmlns:a16="http://schemas.microsoft.com/office/drawing/2014/main" id="{9859FEF9-98D0-F242-B112-8298BF0E1EAA}"/>
              </a:ext>
            </a:extLst>
          </p:cNvPr>
          <p:cNvSpPr>
            <a:spLocks noGrp="1"/>
          </p:cNvSpPr>
          <p:nvPr>
            <p:ph type="body" sz="quarter" idx="18" hasCustomPrompt="1"/>
          </p:nvPr>
        </p:nvSpPr>
        <p:spPr>
          <a:xfrm>
            <a:off x="1429141" y="5035757"/>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20" name="Picture Placeholder 9">
            <a:extLst>
              <a:ext uri="{FF2B5EF4-FFF2-40B4-BE49-F238E27FC236}">
                <a16:creationId xmlns:a16="http://schemas.microsoft.com/office/drawing/2014/main" id="{DAF2CCD3-B220-704B-92F2-AC447A1F2AC9}"/>
              </a:ext>
            </a:extLst>
          </p:cNvPr>
          <p:cNvSpPr>
            <a:spLocks noGrp="1"/>
          </p:cNvSpPr>
          <p:nvPr>
            <p:ph type="pic" sz="quarter" idx="19" hasCustomPrompt="1"/>
          </p:nvPr>
        </p:nvSpPr>
        <p:spPr>
          <a:xfrm>
            <a:off x="530071" y="2811064"/>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1" name="Picture Placeholder 9">
            <a:extLst>
              <a:ext uri="{FF2B5EF4-FFF2-40B4-BE49-F238E27FC236}">
                <a16:creationId xmlns:a16="http://schemas.microsoft.com/office/drawing/2014/main" id="{1A6A3527-E77E-E647-9336-C92BECBDD8AA}"/>
              </a:ext>
            </a:extLst>
          </p:cNvPr>
          <p:cNvSpPr>
            <a:spLocks noGrp="1"/>
          </p:cNvSpPr>
          <p:nvPr>
            <p:ph type="pic" sz="quarter" idx="20" hasCustomPrompt="1"/>
          </p:nvPr>
        </p:nvSpPr>
        <p:spPr>
          <a:xfrm>
            <a:off x="530071" y="3797569"/>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4" name="Picture Placeholder 9">
            <a:extLst>
              <a:ext uri="{FF2B5EF4-FFF2-40B4-BE49-F238E27FC236}">
                <a16:creationId xmlns:a16="http://schemas.microsoft.com/office/drawing/2014/main" id="{0B3ABC80-7761-3744-A9A4-1EE9D3BAF73E}"/>
              </a:ext>
            </a:extLst>
          </p:cNvPr>
          <p:cNvSpPr>
            <a:spLocks noGrp="1"/>
          </p:cNvSpPr>
          <p:nvPr>
            <p:ph type="pic" sz="quarter" idx="21" hasCustomPrompt="1"/>
          </p:nvPr>
        </p:nvSpPr>
        <p:spPr>
          <a:xfrm>
            <a:off x="530071" y="4845414"/>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25" name="Text Placeholder 20">
            <a:extLst>
              <a:ext uri="{FF2B5EF4-FFF2-40B4-BE49-F238E27FC236}">
                <a16:creationId xmlns:a16="http://schemas.microsoft.com/office/drawing/2014/main" id="{CEA52604-F820-5A4D-8173-C41B6DE9B72B}"/>
              </a:ext>
            </a:extLst>
          </p:cNvPr>
          <p:cNvSpPr>
            <a:spLocks noGrp="1"/>
          </p:cNvSpPr>
          <p:nvPr>
            <p:ph type="body" sz="quarter" idx="22" hasCustomPrompt="1"/>
          </p:nvPr>
        </p:nvSpPr>
        <p:spPr>
          <a:xfrm>
            <a:off x="1429139" y="2782957"/>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6" name="Text Placeholder 20">
            <a:extLst>
              <a:ext uri="{FF2B5EF4-FFF2-40B4-BE49-F238E27FC236}">
                <a16:creationId xmlns:a16="http://schemas.microsoft.com/office/drawing/2014/main" id="{72C6792C-5A28-CE44-B456-5CE3E146B27A}"/>
              </a:ext>
            </a:extLst>
          </p:cNvPr>
          <p:cNvSpPr>
            <a:spLocks noGrp="1"/>
          </p:cNvSpPr>
          <p:nvPr>
            <p:ph type="body" sz="quarter" idx="23" hasCustomPrompt="1"/>
          </p:nvPr>
        </p:nvSpPr>
        <p:spPr>
          <a:xfrm>
            <a:off x="1429138" y="3774709"/>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27" name="Text Placeholder 20">
            <a:extLst>
              <a:ext uri="{FF2B5EF4-FFF2-40B4-BE49-F238E27FC236}">
                <a16:creationId xmlns:a16="http://schemas.microsoft.com/office/drawing/2014/main" id="{DC97E6E2-9852-8F46-8E12-8908F208460D}"/>
              </a:ext>
            </a:extLst>
          </p:cNvPr>
          <p:cNvSpPr>
            <a:spLocks noGrp="1"/>
          </p:cNvSpPr>
          <p:nvPr>
            <p:ph type="body" sz="quarter" idx="24" hasCustomPrompt="1"/>
          </p:nvPr>
        </p:nvSpPr>
        <p:spPr>
          <a:xfrm>
            <a:off x="1429137" y="4830886"/>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Tree>
    <p:extLst>
      <p:ext uri="{BB962C8B-B14F-4D97-AF65-F5344CB8AC3E}">
        <p14:creationId xmlns:p14="http://schemas.microsoft.com/office/powerpoint/2010/main" val="3279835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Content with Capt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0AF84E8-D762-5243-8B30-1F58C08AC2CE}"/>
              </a:ext>
            </a:extLst>
          </p:cNvPr>
          <p:cNvSpPr>
            <a:spLocks noGrp="1"/>
          </p:cNvSpPr>
          <p:nvPr>
            <p:ph type="pic" sz="quarter" idx="16" hasCustomPrompt="1"/>
          </p:nvPr>
        </p:nvSpPr>
        <p:spPr>
          <a:xfrm>
            <a:off x="1008471" y="1608551"/>
            <a:ext cx="1774800" cy="1774800"/>
          </a:xfrm>
          <a:prstGeom prst="ellipse">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a:t>
            </a:r>
            <a:endParaRPr lang="en-US" dirty="0"/>
          </a:p>
        </p:txBody>
      </p:sp>
      <p:sp>
        <p:nvSpPr>
          <p:cNvPr id="34" name="Picture Placeholder 5">
            <a:extLst>
              <a:ext uri="{FF2B5EF4-FFF2-40B4-BE49-F238E27FC236}">
                <a16:creationId xmlns:a16="http://schemas.microsoft.com/office/drawing/2014/main" id="{B74485B5-11DB-FA44-8DCA-0253F4891287}"/>
              </a:ext>
            </a:extLst>
          </p:cNvPr>
          <p:cNvSpPr>
            <a:spLocks noGrp="1"/>
          </p:cNvSpPr>
          <p:nvPr>
            <p:ph type="pic" sz="quarter" idx="17" hasCustomPrompt="1"/>
          </p:nvPr>
        </p:nvSpPr>
        <p:spPr>
          <a:xfrm>
            <a:off x="3109222" y="1608551"/>
            <a:ext cx="1774800" cy="1774800"/>
          </a:xfrm>
          <a:prstGeom prst="ellipse">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a:t>
            </a:r>
            <a:endParaRPr lang="en-US" dirty="0"/>
          </a:p>
        </p:txBody>
      </p:sp>
      <p:sp>
        <p:nvSpPr>
          <p:cNvPr id="35" name="Picture Placeholder 5">
            <a:extLst>
              <a:ext uri="{FF2B5EF4-FFF2-40B4-BE49-F238E27FC236}">
                <a16:creationId xmlns:a16="http://schemas.microsoft.com/office/drawing/2014/main" id="{482B966C-46B7-CA49-9F16-85A132A3B819}"/>
              </a:ext>
            </a:extLst>
          </p:cNvPr>
          <p:cNvSpPr>
            <a:spLocks noGrp="1"/>
          </p:cNvSpPr>
          <p:nvPr>
            <p:ph type="pic" sz="quarter" idx="18" hasCustomPrompt="1"/>
          </p:nvPr>
        </p:nvSpPr>
        <p:spPr>
          <a:xfrm>
            <a:off x="5235897" y="1608551"/>
            <a:ext cx="1774800" cy="1774800"/>
          </a:xfrm>
          <a:prstGeom prst="ellipse">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a:t>
            </a:r>
            <a:endParaRPr lang="en-US" dirty="0"/>
          </a:p>
        </p:txBody>
      </p:sp>
      <p:sp>
        <p:nvSpPr>
          <p:cNvPr id="36" name="Picture Placeholder 5">
            <a:extLst>
              <a:ext uri="{FF2B5EF4-FFF2-40B4-BE49-F238E27FC236}">
                <a16:creationId xmlns:a16="http://schemas.microsoft.com/office/drawing/2014/main" id="{BA4927C1-9370-824F-8565-A3BD64A2EA27}"/>
              </a:ext>
            </a:extLst>
          </p:cNvPr>
          <p:cNvSpPr>
            <a:spLocks noGrp="1"/>
          </p:cNvSpPr>
          <p:nvPr>
            <p:ph type="pic" sz="quarter" idx="19" hasCustomPrompt="1"/>
          </p:nvPr>
        </p:nvSpPr>
        <p:spPr>
          <a:xfrm>
            <a:off x="7311462" y="1608551"/>
            <a:ext cx="1774800" cy="1774800"/>
          </a:xfrm>
          <a:prstGeom prst="ellipse">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a:t>
            </a:r>
            <a:endParaRPr lang="en-US" dirty="0"/>
          </a:p>
        </p:txBody>
      </p:sp>
      <p:sp>
        <p:nvSpPr>
          <p:cNvPr id="37" name="Picture Placeholder 5">
            <a:extLst>
              <a:ext uri="{FF2B5EF4-FFF2-40B4-BE49-F238E27FC236}">
                <a16:creationId xmlns:a16="http://schemas.microsoft.com/office/drawing/2014/main" id="{B082DA41-3ECF-564D-ABFF-7E6F7211CD4E}"/>
              </a:ext>
            </a:extLst>
          </p:cNvPr>
          <p:cNvSpPr>
            <a:spLocks noGrp="1"/>
          </p:cNvSpPr>
          <p:nvPr>
            <p:ph type="pic" sz="quarter" idx="20" hasCustomPrompt="1"/>
          </p:nvPr>
        </p:nvSpPr>
        <p:spPr>
          <a:xfrm>
            <a:off x="9420859" y="1608551"/>
            <a:ext cx="1774800" cy="1774800"/>
          </a:xfrm>
          <a:prstGeom prst="ellipse">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a:t>
            </a:r>
            <a:endParaRPr lang="en-US" dirty="0"/>
          </a:p>
        </p:txBody>
      </p:sp>
      <p:sp>
        <p:nvSpPr>
          <p:cNvPr id="30" name="Text Placeholder 11">
            <a:extLst>
              <a:ext uri="{FF2B5EF4-FFF2-40B4-BE49-F238E27FC236}">
                <a16:creationId xmlns:a16="http://schemas.microsoft.com/office/drawing/2014/main" id="{0162DF98-92E8-F249-A9F6-90FBB8FDFAA1}"/>
              </a:ext>
            </a:extLst>
          </p:cNvPr>
          <p:cNvSpPr>
            <a:spLocks noGrp="1"/>
          </p:cNvSpPr>
          <p:nvPr>
            <p:ph type="body" sz="quarter" idx="10" hasCustomPrompt="1"/>
          </p:nvPr>
        </p:nvSpPr>
        <p:spPr>
          <a:xfrm>
            <a:off x="4079888" y="3809378"/>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1" name="Text Placeholder 13">
            <a:extLst>
              <a:ext uri="{FF2B5EF4-FFF2-40B4-BE49-F238E27FC236}">
                <a16:creationId xmlns:a16="http://schemas.microsoft.com/office/drawing/2014/main" id="{6E604342-0B0E-B841-844A-5C32BF4F5973}"/>
              </a:ext>
            </a:extLst>
          </p:cNvPr>
          <p:cNvSpPr>
            <a:spLocks noGrp="1"/>
          </p:cNvSpPr>
          <p:nvPr>
            <p:ph type="body" sz="quarter" idx="11" hasCustomPrompt="1"/>
          </p:nvPr>
        </p:nvSpPr>
        <p:spPr>
          <a:xfrm>
            <a:off x="3211830" y="4110607"/>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2" name="Text Placeholder 20">
            <a:extLst>
              <a:ext uri="{FF2B5EF4-FFF2-40B4-BE49-F238E27FC236}">
                <a16:creationId xmlns:a16="http://schemas.microsoft.com/office/drawing/2014/main" id="{7C39A306-E84F-AA4C-8A97-D1066190247E}"/>
              </a:ext>
            </a:extLst>
          </p:cNvPr>
          <p:cNvSpPr>
            <a:spLocks noGrp="1"/>
          </p:cNvSpPr>
          <p:nvPr>
            <p:ph type="body" sz="quarter" idx="15" hasCustomPrompt="1"/>
          </p:nvPr>
        </p:nvSpPr>
        <p:spPr>
          <a:xfrm>
            <a:off x="2545080" y="4632607"/>
            <a:ext cx="7162800"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The aim with this slide is to move away from bullet points. The images will ideally show what the client can achieve as a result of working with us. It may feel a little uncomfortable not to show product but as long as the images are still relevant to the copy this look will work. Maximum number of lines here is four.</a:t>
            </a:r>
          </a:p>
        </p:txBody>
      </p:sp>
      <p:sp>
        <p:nvSpPr>
          <p:cNvPr id="38" name="Text Placeholder 12">
            <a:extLst>
              <a:ext uri="{FF2B5EF4-FFF2-40B4-BE49-F238E27FC236}">
                <a16:creationId xmlns:a16="http://schemas.microsoft.com/office/drawing/2014/main" id="{E947224B-E1C9-794A-891A-19084470EA37}"/>
              </a:ext>
            </a:extLst>
          </p:cNvPr>
          <p:cNvSpPr>
            <a:spLocks noGrp="1"/>
          </p:cNvSpPr>
          <p:nvPr>
            <p:ph type="body" sz="quarter" idx="23" hasCustomPrompt="1"/>
          </p:nvPr>
        </p:nvSpPr>
        <p:spPr>
          <a:xfrm>
            <a:off x="995871" y="2495951"/>
            <a:ext cx="1800000" cy="363537"/>
          </a:xfrm>
          <a:prstGeom prst="rect">
            <a:avLst/>
          </a:prstGeom>
        </p:spPr>
        <p:txBody>
          <a:bodyPr anchor="ctr"/>
          <a:lstStyle>
            <a:lvl1pPr marL="0" indent="0" algn="ctr">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39" name="Text Placeholder 12">
            <a:extLst>
              <a:ext uri="{FF2B5EF4-FFF2-40B4-BE49-F238E27FC236}">
                <a16:creationId xmlns:a16="http://schemas.microsoft.com/office/drawing/2014/main" id="{7C8DB720-3D98-9B4C-B085-443EACBAD3FE}"/>
              </a:ext>
            </a:extLst>
          </p:cNvPr>
          <p:cNvSpPr>
            <a:spLocks noGrp="1"/>
          </p:cNvSpPr>
          <p:nvPr>
            <p:ph type="body" sz="quarter" idx="24" hasCustomPrompt="1"/>
          </p:nvPr>
        </p:nvSpPr>
        <p:spPr>
          <a:xfrm>
            <a:off x="5223297" y="2495949"/>
            <a:ext cx="1800000" cy="363537"/>
          </a:xfrm>
          <a:prstGeom prst="rect">
            <a:avLst/>
          </a:prstGeom>
        </p:spPr>
        <p:txBody>
          <a:bodyPr anchor="ctr"/>
          <a:lstStyle>
            <a:lvl1pPr marL="0" indent="0" algn="ctr">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40" name="Text Placeholder 12">
            <a:extLst>
              <a:ext uri="{FF2B5EF4-FFF2-40B4-BE49-F238E27FC236}">
                <a16:creationId xmlns:a16="http://schemas.microsoft.com/office/drawing/2014/main" id="{960A67B1-198A-984E-8209-62C2BDBDE9AB}"/>
              </a:ext>
            </a:extLst>
          </p:cNvPr>
          <p:cNvSpPr>
            <a:spLocks noGrp="1"/>
          </p:cNvSpPr>
          <p:nvPr>
            <p:ph type="body" sz="quarter" idx="25" hasCustomPrompt="1"/>
          </p:nvPr>
        </p:nvSpPr>
        <p:spPr>
          <a:xfrm>
            <a:off x="3096622" y="2495950"/>
            <a:ext cx="1800000" cy="363537"/>
          </a:xfrm>
          <a:prstGeom prst="rect">
            <a:avLst/>
          </a:prstGeom>
        </p:spPr>
        <p:txBody>
          <a:bodyPr anchor="ctr"/>
          <a:lstStyle>
            <a:lvl1pPr marL="0" indent="0" algn="ctr">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41" name="Text Placeholder 12">
            <a:extLst>
              <a:ext uri="{FF2B5EF4-FFF2-40B4-BE49-F238E27FC236}">
                <a16:creationId xmlns:a16="http://schemas.microsoft.com/office/drawing/2014/main" id="{2D4653C3-3C78-0C43-B6E6-ECF723B04E9F}"/>
              </a:ext>
            </a:extLst>
          </p:cNvPr>
          <p:cNvSpPr>
            <a:spLocks noGrp="1"/>
          </p:cNvSpPr>
          <p:nvPr>
            <p:ph type="body" sz="quarter" idx="26" hasCustomPrompt="1"/>
          </p:nvPr>
        </p:nvSpPr>
        <p:spPr>
          <a:xfrm>
            <a:off x="7298862" y="2495948"/>
            <a:ext cx="1800000" cy="363537"/>
          </a:xfrm>
          <a:prstGeom prst="rect">
            <a:avLst/>
          </a:prstGeom>
        </p:spPr>
        <p:txBody>
          <a:bodyPr anchor="ctr"/>
          <a:lstStyle>
            <a:lvl1pPr marL="0" indent="0" algn="ctr">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
        <p:nvSpPr>
          <p:cNvPr id="42" name="Text Placeholder 12">
            <a:extLst>
              <a:ext uri="{FF2B5EF4-FFF2-40B4-BE49-F238E27FC236}">
                <a16:creationId xmlns:a16="http://schemas.microsoft.com/office/drawing/2014/main" id="{3D6B5AF8-C85D-6240-9E08-EE556B9BF405}"/>
              </a:ext>
            </a:extLst>
          </p:cNvPr>
          <p:cNvSpPr>
            <a:spLocks noGrp="1"/>
          </p:cNvSpPr>
          <p:nvPr>
            <p:ph type="body" sz="quarter" idx="27" hasCustomPrompt="1"/>
          </p:nvPr>
        </p:nvSpPr>
        <p:spPr>
          <a:xfrm>
            <a:off x="9408259" y="2496488"/>
            <a:ext cx="1800000" cy="363537"/>
          </a:xfrm>
          <a:prstGeom prst="rect">
            <a:avLst/>
          </a:prstGeom>
        </p:spPr>
        <p:txBody>
          <a:bodyPr anchor="ctr"/>
          <a:lstStyle>
            <a:lvl1pPr marL="0" indent="0" algn="ctr">
              <a:buNone/>
              <a:defRPr lang="en-US" sz="1050" b="1"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kern="1200" cap="all" spc="300" baseline="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TWO WORDS</a:t>
            </a:r>
            <a:endParaRPr lang="en-US" dirty="0"/>
          </a:p>
        </p:txBody>
      </p:sp>
    </p:spTree>
    <p:extLst>
      <p:ext uri="{BB962C8B-B14F-4D97-AF65-F5344CB8AC3E}">
        <p14:creationId xmlns:p14="http://schemas.microsoft.com/office/powerpoint/2010/main" val="20882623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Content with Capti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06C86B3-5EC1-BE40-A42D-DD8DBF5D5C5E}"/>
              </a:ext>
            </a:extLst>
          </p:cNvPr>
          <p:cNvSpPr/>
          <p:nvPr userDrawn="1"/>
        </p:nvSpPr>
        <p:spPr>
          <a:xfrm>
            <a:off x="-3291"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0">
            <a:extLst>
              <a:ext uri="{FF2B5EF4-FFF2-40B4-BE49-F238E27FC236}">
                <a16:creationId xmlns:a16="http://schemas.microsoft.com/office/drawing/2014/main" id="{61E1C07E-D280-5949-B4D3-769E21750D17}"/>
              </a:ext>
            </a:extLst>
          </p:cNvPr>
          <p:cNvSpPr>
            <a:spLocks noGrp="1"/>
          </p:cNvSpPr>
          <p:nvPr>
            <p:ph type="body" sz="quarter" idx="12" hasCustomPrompt="1"/>
          </p:nvPr>
        </p:nvSpPr>
        <p:spPr>
          <a:xfrm>
            <a:off x="7206086" y="3603771"/>
            <a:ext cx="1660169" cy="63136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43" name="Picture Placeholder 9">
            <a:extLst>
              <a:ext uri="{FF2B5EF4-FFF2-40B4-BE49-F238E27FC236}">
                <a16:creationId xmlns:a16="http://schemas.microsoft.com/office/drawing/2014/main" id="{B09C28F6-116F-7144-9B20-2F07176397C6}"/>
              </a:ext>
            </a:extLst>
          </p:cNvPr>
          <p:cNvSpPr>
            <a:spLocks noGrp="1"/>
          </p:cNvSpPr>
          <p:nvPr>
            <p:ph type="pic" sz="quarter" idx="18" hasCustomPrompt="1"/>
          </p:nvPr>
        </p:nvSpPr>
        <p:spPr>
          <a:xfrm>
            <a:off x="6492212" y="3422159"/>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44" name="Picture Placeholder 9">
            <a:extLst>
              <a:ext uri="{FF2B5EF4-FFF2-40B4-BE49-F238E27FC236}">
                <a16:creationId xmlns:a16="http://schemas.microsoft.com/office/drawing/2014/main" id="{37490B3D-5092-624A-91B7-3A61ADCBF34D}"/>
              </a:ext>
            </a:extLst>
          </p:cNvPr>
          <p:cNvSpPr>
            <a:spLocks noGrp="1"/>
          </p:cNvSpPr>
          <p:nvPr>
            <p:ph type="pic" sz="quarter" idx="19" hasCustomPrompt="1"/>
          </p:nvPr>
        </p:nvSpPr>
        <p:spPr>
          <a:xfrm>
            <a:off x="6492212" y="4832350"/>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46" name="Text Placeholder 20">
            <a:extLst>
              <a:ext uri="{FF2B5EF4-FFF2-40B4-BE49-F238E27FC236}">
                <a16:creationId xmlns:a16="http://schemas.microsoft.com/office/drawing/2014/main" id="{81DF7118-8225-BF42-AB45-BE1801874B4E}"/>
              </a:ext>
            </a:extLst>
          </p:cNvPr>
          <p:cNvSpPr>
            <a:spLocks noGrp="1"/>
          </p:cNvSpPr>
          <p:nvPr>
            <p:ph type="body" sz="quarter" idx="21" hasCustomPrompt="1"/>
          </p:nvPr>
        </p:nvSpPr>
        <p:spPr>
          <a:xfrm>
            <a:off x="7206084" y="3394052"/>
            <a:ext cx="1660169"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49" name="Text Placeholder 20">
            <a:extLst>
              <a:ext uri="{FF2B5EF4-FFF2-40B4-BE49-F238E27FC236}">
                <a16:creationId xmlns:a16="http://schemas.microsoft.com/office/drawing/2014/main" id="{0132BA43-DE2A-EB41-B545-8F7AB301AD3D}"/>
              </a:ext>
            </a:extLst>
          </p:cNvPr>
          <p:cNvSpPr>
            <a:spLocks noGrp="1"/>
          </p:cNvSpPr>
          <p:nvPr>
            <p:ph type="body" sz="quarter" idx="22" hasCustomPrompt="1"/>
          </p:nvPr>
        </p:nvSpPr>
        <p:spPr>
          <a:xfrm>
            <a:off x="7206086" y="5042069"/>
            <a:ext cx="1660169" cy="63136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50" name="Text Placeholder 20">
            <a:extLst>
              <a:ext uri="{FF2B5EF4-FFF2-40B4-BE49-F238E27FC236}">
                <a16:creationId xmlns:a16="http://schemas.microsoft.com/office/drawing/2014/main" id="{1B7DE5AE-94CC-814B-9C8E-E86008EB937D}"/>
              </a:ext>
            </a:extLst>
          </p:cNvPr>
          <p:cNvSpPr>
            <a:spLocks noGrp="1"/>
          </p:cNvSpPr>
          <p:nvPr>
            <p:ph type="body" sz="quarter" idx="23" hasCustomPrompt="1"/>
          </p:nvPr>
        </p:nvSpPr>
        <p:spPr>
          <a:xfrm>
            <a:off x="7206084" y="4832350"/>
            <a:ext cx="1660169"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55" name="Text Placeholder 20">
            <a:extLst>
              <a:ext uri="{FF2B5EF4-FFF2-40B4-BE49-F238E27FC236}">
                <a16:creationId xmlns:a16="http://schemas.microsoft.com/office/drawing/2014/main" id="{B5F037B6-40CB-C54D-91B2-F04BF685251A}"/>
              </a:ext>
            </a:extLst>
          </p:cNvPr>
          <p:cNvSpPr>
            <a:spLocks noGrp="1"/>
          </p:cNvSpPr>
          <p:nvPr>
            <p:ph type="body" sz="quarter" idx="24" hasCustomPrompt="1"/>
          </p:nvPr>
        </p:nvSpPr>
        <p:spPr>
          <a:xfrm>
            <a:off x="10299237" y="3575664"/>
            <a:ext cx="1660169" cy="63136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56" name="Picture Placeholder 9">
            <a:extLst>
              <a:ext uri="{FF2B5EF4-FFF2-40B4-BE49-F238E27FC236}">
                <a16:creationId xmlns:a16="http://schemas.microsoft.com/office/drawing/2014/main" id="{E0177825-751B-B141-9E50-49154A9FCEE7}"/>
              </a:ext>
            </a:extLst>
          </p:cNvPr>
          <p:cNvSpPr>
            <a:spLocks noGrp="1"/>
          </p:cNvSpPr>
          <p:nvPr>
            <p:ph type="pic" sz="quarter" idx="25" hasCustomPrompt="1"/>
          </p:nvPr>
        </p:nvSpPr>
        <p:spPr>
          <a:xfrm>
            <a:off x="9585363" y="3394052"/>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7" name="Picture Placeholder 9">
            <a:extLst>
              <a:ext uri="{FF2B5EF4-FFF2-40B4-BE49-F238E27FC236}">
                <a16:creationId xmlns:a16="http://schemas.microsoft.com/office/drawing/2014/main" id="{3BC96562-C327-6747-93CA-F0FE1A3EC732}"/>
              </a:ext>
            </a:extLst>
          </p:cNvPr>
          <p:cNvSpPr>
            <a:spLocks noGrp="1"/>
          </p:cNvSpPr>
          <p:nvPr>
            <p:ph type="pic" sz="quarter" idx="26" hasCustomPrompt="1"/>
          </p:nvPr>
        </p:nvSpPr>
        <p:spPr>
          <a:xfrm>
            <a:off x="9585363" y="4804243"/>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8" name="Text Placeholder 20">
            <a:extLst>
              <a:ext uri="{FF2B5EF4-FFF2-40B4-BE49-F238E27FC236}">
                <a16:creationId xmlns:a16="http://schemas.microsoft.com/office/drawing/2014/main" id="{4E4E772D-D3EA-2748-AFD3-3F91138B04DB}"/>
              </a:ext>
            </a:extLst>
          </p:cNvPr>
          <p:cNvSpPr>
            <a:spLocks noGrp="1"/>
          </p:cNvSpPr>
          <p:nvPr>
            <p:ph type="body" sz="quarter" idx="27" hasCustomPrompt="1"/>
          </p:nvPr>
        </p:nvSpPr>
        <p:spPr>
          <a:xfrm>
            <a:off x="10299235" y="3365945"/>
            <a:ext cx="1660169"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59" name="Text Placeholder 20">
            <a:extLst>
              <a:ext uri="{FF2B5EF4-FFF2-40B4-BE49-F238E27FC236}">
                <a16:creationId xmlns:a16="http://schemas.microsoft.com/office/drawing/2014/main" id="{793E9DB4-8A2F-314E-96EA-1E7AAE1C71FB}"/>
              </a:ext>
            </a:extLst>
          </p:cNvPr>
          <p:cNvSpPr>
            <a:spLocks noGrp="1"/>
          </p:cNvSpPr>
          <p:nvPr>
            <p:ph type="body" sz="quarter" idx="28" hasCustomPrompt="1"/>
          </p:nvPr>
        </p:nvSpPr>
        <p:spPr>
          <a:xfrm>
            <a:off x="10299237" y="5013962"/>
            <a:ext cx="1660169" cy="63136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0" name="Text Placeholder 20">
            <a:extLst>
              <a:ext uri="{FF2B5EF4-FFF2-40B4-BE49-F238E27FC236}">
                <a16:creationId xmlns:a16="http://schemas.microsoft.com/office/drawing/2014/main" id="{803233F1-B41E-E94C-AD33-4F4BAB02588E}"/>
              </a:ext>
            </a:extLst>
          </p:cNvPr>
          <p:cNvSpPr>
            <a:spLocks noGrp="1"/>
          </p:cNvSpPr>
          <p:nvPr>
            <p:ph type="body" sz="quarter" idx="29" hasCustomPrompt="1"/>
          </p:nvPr>
        </p:nvSpPr>
        <p:spPr>
          <a:xfrm>
            <a:off x="10299235" y="4804243"/>
            <a:ext cx="1660169" cy="243864"/>
          </a:xfrm>
          <a:prstGeom prst="rect">
            <a:avLst/>
          </a:prstGeom>
        </p:spPr>
        <p:txBody>
          <a:bodyPr anchor="b">
            <a:normAutofit/>
          </a:bodyPr>
          <a:lstStyle>
            <a:lvl1pPr marL="0" indent="0" algn="ctr">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61" name="Text Placeholder 13">
            <a:extLst>
              <a:ext uri="{FF2B5EF4-FFF2-40B4-BE49-F238E27FC236}">
                <a16:creationId xmlns:a16="http://schemas.microsoft.com/office/drawing/2014/main" id="{1603330A-2156-8640-AA43-DEA70C2BBE39}"/>
              </a:ext>
            </a:extLst>
          </p:cNvPr>
          <p:cNvSpPr>
            <a:spLocks noGrp="1"/>
          </p:cNvSpPr>
          <p:nvPr>
            <p:ph type="body" sz="quarter" idx="15" hasCustomPrompt="1"/>
          </p:nvPr>
        </p:nvSpPr>
        <p:spPr>
          <a:xfrm>
            <a:off x="7150455" y="1281758"/>
            <a:ext cx="3949200" cy="882631"/>
          </a:xfrm>
          <a:prstGeom prst="rect">
            <a:avLst/>
          </a:prstGeom>
        </p:spPr>
        <p:txBody>
          <a:bodyPr anchor="t"/>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two line TITLE HERE.</a:t>
            </a:r>
            <a:endParaRPr lang="en-US" dirty="0"/>
          </a:p>
        </p:txBody>
      </p:sp>
      <p:sp>
        <p:nvSpPr>
          <p:cNvPr id="62" name="Text Placeholder 18">
            <a:extLst>
              <a:ext uri="{FF2B5EF4-FFF2-40B4-BE49-F238E27FC236}">
                <a16:creationId xmlns:a16="http://schemas.microsoft.com/office/drawing/2014/main" id="{D78F8C6C-B289-EB4F-84AB-46B248D0D089}"/>
              </a:ext>
            </a:extLst>
          </p:cNvPr>
          <p:cNvSpPr>
            <a:spLocks noGrp="1"/>
          </p:cNvSpPr>
          <p:nvPr>
            <p:ph type="body" sz="quarter" idx="16" hasCustomPrompt="1"/>
          </p:nvPr>
        </p:nvSpPr>
        <p:spPr>
          <a:xfrm>
            <a:off x="7000189" y="1053285"/>
            <a:ext cx="4280400" cy="2556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pic>
        <p:nvPicPr>
          <p:cNvPr id="12" name="Picture 11">
            <a:extLst>
              <a:ext uri="{FF2B5EF4-FFF2-40B4-BE49-F238E27FC236}">
                <a16:creationId xmlns:a16="http://schemas.microsoft.com/office/drawing/2014/main" id="{FE32B10C-C615-B341-9D57-2CDACF311DF1}"/>
              </a:ext>
            </a:extLst>
          </p:cNvPr>
          <p:cNvPicPr>
            <a:picLocks noChangeAspect="1"/>
          </p:cNvPicPr>
          <p:nvPr userDrawn="1"/>
        </p:nvPicPr>
        <p:blipFill>
          <a:blip r:embed="rId2"/>
          <a:stretch>
            <a:fillRect/>
          </a:stretch>
        </p:blipFill>
        <p:spPr>
          <a:xfrm>
            <a:off x="404126" y="1555181"/>
            <a:ext cx="5243859" cy="4277561"/>
          </a:xfrm>
          <a:prstGeom prst="rect">
            <a:avLst/>
          </a:prstGeom>
        </p:spPr>
      </p:pic>
      <p:cxnSp>
        <p:nvCxnSpPr>
          <p:cNvPr id="14" name="Straight Connector 13">
            <a:extLst>
              <a:ext uri="{FF2B5EF4-FFF2-40B4-BE49-F238E27FC236}">
                <a16:creationId xmlns:a16="http://schemas.microsoft.com/office/drawing/2014/main" id="{B234A154-9CE3-3048-979E-DF5CE35D382E}"/>
              </a:ext>
            </a:extLst>
          </p:cNvPr>
          <p:cNvCxnSpPr/>
          <p:nvPr userDrawn="1"/>
        </p:nvCxnSpPr>
        <p:spPr>
          <a:xfrm flipV="1">
            <a:off x="9301564" y="3115012"/>
            <a:ext cx="0" cy="3048000"/>
          </a:xfrm>
          <a:prstGeom prst="line">
            <a:avLst/>
          </a:prstGeom>
          <a:ln>
            <a:solidFill>
              <a:srgbClr val="897D78"/>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4E4A8BE1-F54A-8549-9069-AB387CC0BF7D}"/>
              </a:ext>
            </a:extLst>
          </p:cNvPr>
          <p:cNvSpPr>
            <a:spLocks noGrp="1"/>
          </p:cNvSpPr>
          <p:nvPr>
            <p:ph type="pic" sz="quarter" idx="30" hasCustomPrompt="1"/>
          </p:nvPr>
        </p:nvSpPr>
        <p:spPr>
          <a:xfrm>
            <a:off x="618493" y="1758023"/>
            <a:ext cx="4803493" cy="2713978"/>
          </a:xfrm>
          <a:prstGeom prst="rect">
            <a:avLst/>
          </a:prstGeom>
        </p:spPr>
        <p:txBody>
          <a:bodyPr anchor="ctr"/>
          <a:lstStyle>
            <a:lvl1pPr marL="0" indent="0" algn="ctr">
              <a:buNone/>
              <a:defRPr sz="1200">
                <a:solidFill>
                  <a:srgbClr val="403C3C"/>
                </a:solidFill>
                <a:latin typeface="Helvetica" pitchFamily="2" charset="0"/>
              </a:defRPr>
            </a:lvl1pPr>
          </a:lstStyle>
          <a:p>
            <a:r>
              <a:rPr lang="en-US" sz="1200" dirty="0">
                <a:latin typeface="Helvetica" pitchFamily="2" charset="0"/>
              </a:rPr>
              <a:t>PICTURE OF SCREEN SHOT</a:t>
            </a:r>
            <a:endParaRPr lang="en-US" dirty="0"/>
          </a:p>
        </p:txBody>
      </p:sp>
    </p:spTree>
    <p:extLst>
      <p:ext uri="{BB962C8B-B14F-4D97-AF65-F5344CB8AC3E}">
        <p14:creationId xmlns:p14="http://schemas.microsoft.com/office/powerpoint/2010/main" val="647019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8_Content with Caption">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D18F5B6-3E38-E549-BAFC-4DF551F60851}"/>
              </a:ext>
            </a:extLst>
          </p:cNvPr>
          <p:cNvSpPr/>
          <p:nvPr userDrawn="1"/>
        </p:nvSpPr>
        <p:spPr>
          <a:xfrm>
            <a:off x="6101330" y="0"/>
            <a:ext cx="3058916" cy="1898074"/>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EF2DEC1-953D-1D42-842E-E7C5B9F1D014}"/>
              </a:ext>
            </a:extLst>
          </p:cNvPr>
          <p:cNvSpPr/>
          <p:nvPr userDrawn="1"/>
        </p:nvSpPr>
        <p:spPr>
          <a:xfrm>
            <a:off x="3062924" y="1898073"/>
            <a:ext cx="3038406" cy="188421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837FFF61-83D4-AD4D-AB49-949B8616A198}"/>
              </a:ext>
            </a:extLst>
          </p:cNvPr>
          <p:cNvSpPr>
            <a:spLocks noGrp="1"/>
          </p:cNvSpPr>
          <p:nvPr>
            <p:ph type="body" sz="quarter" idx="20" hasCustomPrompt="1"/>
          </p:nvPr>
        </p:nvSpPr>
        <p:spPr>
          <a:xfrm>
            <a:off x="6398014" y="290944"/>
            <a:ext cx="1731818" cy="332510"/>
          </a:xfrm>
          <a:prstGeom prst="rect">
            <a:avLst/>
          </a:prstGeom>
        </p:spPr>
        <p:txBody>
          <a:bodyPr anchor="ctr"/>
          <a:lstStyle>
            <a:lvl1pPr marL="0" indent="0">
              <a:buNone/>
              <a:defRPr sz="1050" cap="all" spc="3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cap="all" spc="300" baseline="0"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16" name="Picture Placeholder 3">
            <a:extLst>
              <a:ext uri="{FF2B5EF4-FFF2-40B4-BE49-F238E27FC236}">
                <a16:creationId xmlns:a16="http://schemas.microsoft.com/office/drawing/2014/main" id="{7B8DFD70-6FBD-BC47-9BA1-2AF33E2C4F0E}"/>
              </a:ext>
            </a:extLst>
          </p:cNvPr>
          <p:cNvSpPr>
            <a:spLocks noGrp="1"/>
          </p:cNvSpPr>
          <p:nvPr>
            <p:ph type="pic" sz="quarter" idx="15" hasCustomPrompt="1"/>
          </p:nvPr>
        </p:nvSpPr>
        <p:spPr>
          <a:xfrm>
            <a:off x="3056281" y="-1"/>
            <a:ext cx="3038400" cy="1883783"/>
          </a:xfrm>
          <a:prstGeom prst="rect">
            <a:avLst/>
          </a:prstGeom>
        </p:spPr>
        <p:txBody>
          <a:bodyPr anchor="ctr"/>
          <a:lstStyle>
            <a:lvl1pPr marL="0" indent="0" algn="ctr">
              <a:buNone/>
              <a:defRPr sz="1200">
                <a:solidFill>
                  <a:schemeClr val="accent5"/>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1" name="Picture Placeholder 3">
            <a:extLst>
              <a:ext uri="{FF2B5EF4-FFF2-40B4-BE49-F238E27FC236}">
                <a16:creationId xmlns:a16="http://schemas.microsoft.com/office/drawing/2014/main" id="{53A5ACB7-8F07-8746-8925-695BC5601CFD}"/>
              </a:ext>
            </a:extLst>
          </p:cNvPr>
          <p:cNvSpPr>
            <a:spLocks noGrp="1"/>
          </p:cNvSpPr>
          <p:nvPr>
            <p:ph type="pic" sz="quarter" idx="16" hasCustomPrompt="1"/>
          </p:nvPr>
        </p:nvSpPr>
        <p:spPr>
          <a:xfrm>
            <a:off x="-2629" y="1883782"/>
            <a:ext cx="3065552" cy="1894966"/>
          </a:xfrm>
          <a:prstGeom prst="rect">
            <a:avLst/>
          </a:prstGeom>
        </p:spPr>
        <p:txBody>
          <a:bodyPr anchor="ctr"/>
          <a:lstStyle>
            <a:lvl1pPr marL="0" indent="0" algn="ctr">
              <a:buNone/>
              <a:defRPr sz="1200">
                <a:solidFill>
                  <a:srgbClr val="261B1A"/>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2" name="Picture Placeholder 3">
            <a:extLst>
              <a:ext uri="{FF2B5EF4-FFF2-40B4-BE49-F238E27FC236}">
                <a16:creationId xmlns:a16="http://schemas.microsoft.com/office/drawing/2014/main" id="{5B2B2A2F-D63A-504B-B1ED-0CEBB32D1CA6}"/>
              </a:ext>
            </a:extLst>
          </p:cNvPr>
          <p:cNvSpPr>
            <a:spLocks noGrp="1"/>
          </p:cNvSpPr>
          <p:nvPr>
            <p:ph type="pic" sz="quarter" idx="17" hasCustomPrompt="1"/>
          </p:nvPr>
        </p:nvSpPr>
        <p:spPr>
          <a:xfrm>
            <a:off x="6101330" y="1898074"/>
            <a:ext cx="3038406" cy="1870364"/>
          </a:xfrm>
          <a:prstGeom prst="rect">
            <a:avLst/>
          </a:prstGeom>
        </p:spPr>
        <p:txBody>
          <a:bodyPr anchor="ctr"/>
          <a:lstStyle>
            <a:lvl1pPr marL="0" indent="0" algn="ctr">
              <a:buNone/>
              <a:defRPr sz="1200">
                <a:solidFill>
                  <a:srgbClr val="261B1A"/>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5" name="Text Placeholder 5">
            <a:extLst>
              <a:ext uri="{FF2B5EF4-FFF2-40B4-BE49-F238E27FC236}">
                <a16:creationId xmlns:a16="http://schemas.microsoft.com/office/drawing/2014/main" id="{160268CF-2386-5043-8FF3-1FF326D90E7B}"/>
              </a:ext>
            </a:extLst>
          </p:cNvPr>
          <p:cNvSpPr>
            <a:spLocks noGrp="1"/>
          </p:cNvSpPr>
          <p:nvPr>
            <p:ph type="body" sz="quarter" idx="21" hasCustomPrompt="1"/>
          </p:nvPr>
        </p:nvSpPr>
        <p:spPr>
          <a:xfrm>
            <a:off x="6398013" y="623454"/>
            <a:ext cx="2452255" cy="332510"/>
          </a:xfrm>
          <a:prstGeom prst="rect">
            <a:avLst/>
          </a:prstGeom>
        </p:spPr>
        <p:txBody>
          <a:bodyPr anchor="ctr"/>
          <a:lstStyle>
            <a:lvl1pPr marL="0" indent="0">
              <a:buNone/>
              <a:defRPr sz="1400" b="1" cap="all" spc="3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MAIN TITLE</a:t>
            </a:r>
          </a:p>
        </p:txBody>
      </p:sp>
      <p:sp>
        <p:nvSpPr>
          <p:cNvPr id="27" name="Text Placeholder 5">
            <a:extLst>
              <a:ext uri="{FF2B5EF4-FFF2-40B4-BE49-F238E27FC236}">
                <a16:creationId xmlns:a16="http://schemas.microsoft.com/office/drawing/2014/main" id="{BD95189B-5721-AD45-8E38-28105EE00FB6}"/>
              </a:ext>
            </a:extLst>
          </p:cNvPr>
          <p:cNvSpPr>
            <a:spLocks noGrp="1"/>
          </p:cNvSpPr>
          <p:nvPr>
            <p:ph type="body" sz="quarter" idx="22" hasCustomPrompt="1"/>
          </p:nvPr>
        </p:nvSpPr>
        <p:spPr>
          <a:xfrm>
            <a:off x="6398012" y="969818"/>
            <a:ext cx="2452255" cy="761999"/>
          </a:xfrm>
          <a:prstGeom prst="rect">
            <a:avLst/>
          </a:prstGeom>
        </p:spPr>
        <p:txBody>
          <a:bodyPr anchor="t"/>
          <a:lstStyle>
            <a:lvl1pPr marL="0" indent="0">
              <a:buNone/>
              <a:defRPr sz="1200" b="0" cap="none" spc="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Normal copy here but no more than three lines maximum so the slide looks clean. </a:t>
            </a:r>
          </a:p>
        </p:txBody>
      </p:sp>
      <p:sp>
        <p:nvSpPr>
          <p:cNvPr id="28" name="Text Placeholder 5">
            <a:extLst>
              <a:ext uri="{FF2B5EF4-FFF2-40B4-BE49-F238E27FC236}">
                <a16:creationId xmlns:a16="http://schemas.microsoft.com/office/drawing/2014/main" id="{8F6BDB61-3CB7-B947-B849-4D172C8E595E}"/>
              </a:ext>
            </a:extLst>
          </p:cNvPr>
          <p:cNvSpPr>
            <a:spLocks noGrp="1"/>
          </p:cNvSpPr>
          <p:nvPr>
            <p:ph type="body" sz="quarter" idx="23" hasCustomPrompt="1"/>
          </p:nvPr>
        </p:nvSpPr>
        <p:spPr>
          <a:xfrm>
            <a:off x="3342425" y="2175163"/>
            <a:ext cx="1731818" cy="332510"/>
          </a:xfrm>
          <a:prstGeom prst="rect">
            <a:avLst/>
          </a:prstGeom>
        </p:spPr>
        <p:txBody>
          <a:bodyPr anchor="ctr"/>
          <a:lstStyle>
            <a:lvl1pPr marL="0" indent="0">
              <a:buNone/>
              <a:defRPr sz="1050" cap="all" spc="3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050" cap="all" spc="300" baseline="0"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29" name="Text Placeholder 5">
            <a:extLst>
              <a:ext uri="{FF2B5EF4-FFF2-40B4-BE49-F238E27FC236}">
                <a16:creationId xmlns:a16="http://schemas.microsoft.com/office/drawing/2014/main" id="{49343BD7-0655-7642-90E5-E83AC12B5AE7}"/>
              </a:ext>
            </a:extLst>
          </p:cNvPr>
          <p:cNvSpPr>
            <a:spLocks noGrp="1"/>
          </p:cNvSpPr>
          <p:nvPr>
            <p:ph type="body" sz="quarter" idx="24" hasCustomPrompt="1"/>
          </p:nvPr>
        </p:nvSpPr>
        <p:spPr>
          <a:xfrm>
            <a:off x="3342424" y="2507673"/>
            <a:ext cx="2452255" cy="332510"/>
          </a:xfrm>
          <a:prstGeom prst="rect">
            <a:avLst/>
          </a:prstGeom>
        </p:spPr>
        <p:txBody>
          <a:bodyPr anchor="ctr"/>
          <a:lstStyle>
            <a:lvl1pPr marL="0" indent="0">
              <a:buNone/>
              <a:defRPr sz="1400" b="1" cap="all" spc="3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MAIN TITLE</a:t>
            </a:r>
          </a:p>
        </p:txBody>
      </p:sp>
      <p:sp>
        <p:nvSpPr>
          <p:cNvPr id="30" name="Text Placeholder 5">
            <a:extLst>
              <a:ext uri="{FF2B5EF4-FFF2-40B4-BE49-F238E27FC236}">
                <a16:creationId xmlns:a16="http://schemas.microsoft.com/office/drawing/2014/main" id="{AA947F06-0CEC-B748-B4C9-01B49555A893}"/>
              </a:ext>
            </a:extLst>
          </p:cNvPr>
          <p:cNvSpPr>
            <a:spLocks noGrp="1"/>
          </p:cNvSpPr>
          <p:nvPr>
            <p:ph type="body" sz="quarter" idx="25" hasCustomPrompt="1"/>
          </p:nvPr>
        </p:nvSpPr>
        <p:spPr>
          <a:xfrm>
            <a:off x="3342423" y="2854037"/>
            <a:ext cx="2452255" cy="761999"/>
          </a:xfrm>
          <a:prstGeom prst="rect">
            <a:avLst/>
          </a:prstGeom>
        </p:spPr>
        <p:txBody>
          <a:bodyPr anchor="t"/>
          <a:lstStyle>
            <a:lvl1pPr marL="0" indent="0">
              <a:buNone/>
              <a:defRPr sz="1200" b="0" cap="none" spc="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Normal copy here but no more than three lines maximum so the slide looks clean. </a:t>
            </a:r>
          </a:p>
        </p:txBody>
      </p:sp>
      <p:sp>
        <p:nvSpPr>
          <p:cNvPr id="31" name="Picture Placeholder 3">
            <a:extLst>
              <a:ext uri="{FF2B5EF4-FFF2-40B4-BE49-F238E27FC236}">
                <a16:creationId xmlns:a16="http://schemas.microsoft.com/office/drawing/2014/main" id="{EE4E6AAD-164E-4447-9FF4-140506EC58AC}"/>
              </a:ext>
            </a:extLst>
          </p:cNvPr>
          <p:cNvSpPr>
            <a:spLocks noGrp="1"/>
          </p:cNvSpPr>
          <p:nvPr>
            <p:ph type="pic" sz="quarter" idx="26" hasCustomPrompt="1"/>
          </p:nvPr>
        </p:nvSpPr>
        <p:spPr>
          <a:xfrm>
            <a:off x="9153597" y="0"/>
            <a:ext cx="3024539" cy="1898074"/>
          </a:xfrm>
          <a:prstGeom prst="rect">
            <a:avLst/>
          </a:prstGeom>
        </p:spPr>
        <p:txBody>
          <a:bodyPr anchor="ctr"/>
          <a:lstStyle>
            <a:lvl1pPr marL="0" indent="0" algn="ctr">
              <a:buNone/>
              <a:defRPr sz="1200">
                <a:solidFill>
                  <a:srgbClr val="261B1A"/>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5" name="Text Placeholder 11">
            <a:extLst>
              <a:ext uri="{FF2B5EF4-FFF2-40B4-BE49-F238E27FC236}">
                <a16:creationId xmlns:a16="http://schemas.microsoft.com/office/drawing/2014/main" id="{8EDE77C4-ABCF-F645-B81B-C88F0822CD3E}"/>
              </a:ext>
            </a:extLst>
          </p:cNvPr>
          <p:cNvSpPr>
            <a:spLocks noGrp="1"/>
          </p:cNvSpPr>
          <p:nvPr>
            <p:ph type="body" sz="quarter" idx="10" hasCustomPrompt="1"/>
          </p:nvPr>
        </p:nvSpPr>
        <p:spPr>
          <a:xfrm>
            <a:off x="319706" y="4402638"/>
            <a:ext cx="8833891" cy="328939"/>
          </a:xfrm>
          <a:prstGeom prst="rect">
            <a:avLst/>
          </a:prstGeom>
        </p:spPr>
        <p:txBody>
          <a:bodyPr anchor="ctr">
            <a:normAutofit/>
          </a:bodyPr>
          <a:lstStyle>
            <a:lvl1pPr marL="0" indent="0" algn="l">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6" name="Text Placeholder 13">
            <a:extLst>
              <a:ext uri="{FF2B5EF4-FFF2-40B4-BE49-F238E27FC236}">
                <a16:creationId xmlns:a16="http://schemas.microsoft.com/office/drawing/2014/main" id="{CCAF8726-C1F6-6E44-9BE2-27BE709BD88D}"/>
              </a:ext>
            </a:extLst>
          </p:cNvPr>
          <p:cNvSpPr>
            <a:spLocks noGrp="1"/>
          </p:cNvSpPr>
          <p:nvPr>
            <p:ph type="body" sz="quarter" idx="11" hasCustomPrompt="1"/>
          </p:nvPr>
        </p:nvSpPr>
        <p:spPr>
          <a:xfrm>
            <a:off x="319706" y="4703867"/>
            <a:ext cx="8833891" cy="522000"/>
          </a:xfrm>
          <a:prstGeom prst="rect">
            <a:avLst/>
          </a:prstGeom>
        </p:spPr>
        <p:txBody>
          <a:bodyPr anchor="ctr"/>
          <a:lstStyle>
            <a:lvl1pPr marL="0" indent="0" algn="l">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7" name="Text Placeholder 20">
            <a:extLst>
              <a:ext uri="{FF2B5EF4-FFF2-40B4-BE49-F238E27FC236}">
                <a16:creationId xmlns:a16="http://schemas.microsoft.com/office/drawing/2014/main" id="{CFB49D3B-B47F-C64D-A71C-066EB685A266}"/>
              </a:ext>
            </a:extLst>
          </p:cNvPr>
          <p:cNvSpPr>
            <a:spLocks noGrp="1"/>
          </p:cNvSpPr>
          <p:nvPr>
            <p:ph type="body" sz="quarter" idx="27" hasCustomPrompt="1"/>
          </p:nvPr>
        </p:nvSpPr>
        <p:spPr>
          <a:xfrm>
            <a:off x="319706" y="5218395"/>
            <a:ext cx="5636428"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38" name="Text Placeholder 20">
            <a:extLst>
              <a:ext uri="{FF2B5EF4-FFF2-40B4-BE49-F238E27FC236}">
                <a16:creationId xmlns:a16="http://schemas.microsoft.com/office/drawing/2014/main" id="{7D6EA4BE-072C-3741-919F-6DA69604C899}"/>
              </a:ext>
            </a:extLst>
          </p:cNvPr>
          <p:cNvSpPr>
            <a:spLocks noGrp="1"/>
          </p:cNvSpPr>
          <p:nvPr>
            <p:ph type="body" sz="quarter" idx="28" hasCustomPrompt="1"/>
          </p:nvPr>
        </p:nvSpPr>
        <p:spPr>
          <a:xfrm>
            <a:off x="6207889" y="5218395"/>
            <a:ext cx="5636428" cy="631362"/>
          </a:xfrm>
          <a:prstGeom prst="rect">
            <a:avLst/>
          </a:prstGeom>
        </p:spPr>
        <p:txBody>
          <a:bodyPr anchor="ctr">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11435812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0_Content with Caption">
    <p:spTree>
      <p:nvGrpSpPr>
        <p:cNvPr id="1" name=""/>
        <p:cNvGrpSpPr/>
        <p:nvPr/>
      </p:nvGrpSpPr>
      <p:grpSpPr>
        <a:xfrm>
          <a:off x="0" y="0"/>
          <a:ext cx="0" cy="0"/>
          <a:chOff x="0" y="0"/>
          <a:chExt cx="0" cy="0"/>
        </a:xfrm>
      </p:grpSpPr>
      <p:sp>
        <p:nvSpPr>
          <p:cNvPr id="18" name="Text Placeholder 11">
            <a:extLst>
              <a:ext uri="{FF2B5EF4-FFF2-40B4-BE49-F238E27FC236}">
                <a16:creationId xmlns:a16="http://schemas.microsoft.com/office/drawing/2014/main" id="{0122FD86-2300-B04A-A971-24D68A46A806}"/>
              </a:ext>
            </a:extLst>
          </p:cNvPr>
          <p:cNvSpPr>
            <a:spLocks noGrp="1"/>
          </p:cNvSpPr>
          <p:nvPr>
            <p:ph type="body" sz="quarter" idx="10" hasCustomPrompt="1"/>
          </p:nvPr>
        </p:nvSpPr>
        <p:spPr>
          <a:xfrm>
            <a:off x="4079888"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19" name="Text Placeholder 13">
            <a:extLst>
              <a:ext uri="{FF2B5EF4-FFF2-40B4-BE49-F238E27FC236}">
                <a16:creationId xmlns:a16="http://schemas.microsoft.com/office/drawing/2014/main" id="{D8D2B187-666E-214F-BF8B-B1B2BFB9C072}"/>
              </a:ext>
            </a:extLst>
          </p:cNvPr>
          <p:cNvSpPr>
            <a:spLocks noGrp="1"/>
          </p:cNvSpPr>
          <p:nvPr>
            <p:ph type="body" sz="quarter" idx="11" hasCustomPrompt="1"/>
          </p:nvPr>
        </p:nvSpPr>
        <p:spPr>
          <a:xfrm>
            <a:off x="3211830" y="716587"/>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2" name="Oval 1">
            <a:extLst>
              <a:ext uri="{FF2B5EF4-FFF2-40B4-BE49-F238E27FC236}">
                <a16:creationId xmlns:a16="http://schemas.microsoft.com/office/drawing/2014/main" id="{FBF9DE9E-35E8-7C49-9636-207825CA61B1}"/>
              </a:ext>
            </a:extLst>
          </p:cNvPr>
          <p:cNvSpPr/>
          <p:nvPr userDrawn="1"/>
        </p:nvSpPr>
        <p:spPr>
          <a:xfrm>
            <a:off x="5744800" y="2080494"/>
            <a:ext cx="720000" cy="72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2D65DDC-C95D-744D-9E1F-D5DED7E620DB}"/>
              </a:ext>
            </a:extLst>
          </p:cNvPr>
          <p:cNvSpPr/>
          <p:nvPr userDrawn="1"/>
        </p:nvSpPr>
        <p:spPr>
          <a:xfrm>
            <a:off x="4079888" y="3285543"/>
            <a:ext cx="720000" cy="720000"/>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335239A-18FA-ED4D-A107-A734CD82EA7D}"/>
              </a:ext>
            </a:extLst>
          </p:cNvPr>
          <p:cNvSpPr/>
          <p:nvPr userDrawn="1"/>
        </p:nvSpPr>
        <p:spPr>
          <a:xfrm>
            <a:off x="7285386" y="3282364"/>
            <a:ext cx="720000" cy="720000"/>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E5918B9-ACFA-C94F-8CC9-933AECD051BE}"/>
              </a:ext>
            </a:extLst>
          </p:cNvPr>
          <p:cNvSpPr/>
          <p:nvPr userDrawn="1"/>
        </p:nvSpPr>
        <p:spPr>
          <a:xfrm>
            <a:off x="6925386" y="5043115"/>
            <a:ext cx="720000" cy="7200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7E1F090-19CD-554C-BF9E-6691DC418A44}"/>
              </a:ext>
            </a:extLst>
          </p:cNvPr>
          <p:cNvSpPr/>
          <p:nvPr userDrawn="1"/>
        </p:nvSpPr>
        <p:spPr>
          <a:xfrm>
            <a:off x="4506516" y="5039220"/>
            <a:ext cx="720000" cy="720000"/>
          </a:xfrm>
          <a:prstGeom prst="ellipse">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3AF2DF7-C1EF-034C-B8B2-1D13C95B758A}"/>
              </a:ext>
            </a:extLst>
          </p:cNvPr>
          <p:cNvSpPr/>
          <p:nvPr userDrawn="1"/>
        </p:nvSpPr>
        <p:spPr>
          <a:xfrm>
            <a:off x="5918533" y="3816097"/>
            <a:ext cx="372534" cy="372534"/>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7DC58718-9859-1E46-8DC6-DD11EAB61E7B}"/>
              </a:ext>
            </a:extLst>
          </p:cNvPr>
          <p:cNvCxnSpPr>
            <a:cxnSpLocks/>
            <a:stCxn id="2" idx="4"/>
            <a:endCxn id="3" idx="0"/>
          </p:cNvCxnSpPr>
          <p:nvPr userDrawn="1"/>
        </p:nvCxnSpPr>
        <p:spPr>
          <a:xfrm>
            <a:off x="6104800" y="2800494"/>
            <a:ext cx="0" cy="1015603"/>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3D99B06-4992-8446-9576-2FB2B2AF7FDA}"/>
              </a:ext>
            </a:extLst>
          </p:cNvPr>
          <p:cNvCxnSpPr>
            <a:cxnSpLocks/>
            <a:stCxn id="24" idx="2"/>
            <a:endCxn id="3" idx="6"/>
          </p:cNvCxnSpPr>
          <p:nvPr userDrawn="1"/>
        </p:nvCxnSpPr>
        <p:spPr>
          <a:xfrm flipH="1">
            <a:off x="6291067" y="3642364"/>
            <a:ext cx="994319" cy="360000"/>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572EDF6-D77E-8A46-A388-8D15BB41CBBA}"/>
              </a:ext>
            </a:extLst>
          </p:cNvPr>
          <p:cNvCxnSpPr>
            <a:cxnSpLocks/>
            <a:stCxn id="23" idx="6"/>
            <a:endCxn id="3" idx="2"/>
          </p:cNvCxnSpPr>
          <p:nvPr userDrawn="1"/>
        </p:nvCxnSpPr>
        <p:spPr>
          <a:xfrm>
            <a:off x="4799888" y="3645543"/>
            <a:ext cx="1118645" cy="356821"/>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C5F2D9F-1437-5047-906B-0FB1FC703364}"/>
              </a:ext>
            </a:extLst>
          </p:cNvPr>
          <p:cNvCxnSpPr>
            <a:cxnSpLocks/>
            <a:stCxn id="34" idx="7"/>
            <a:endCxn id="3" idx="3"/>
          </p:cNvCxnSpPr>
          <p:nvPr userDrawn="1"/>
        </p:nvCxnSpPr>
        <p:spPr>
          <a:xfrm flipV="1">
            <a:off x="5121074" y="4134075"/>
            <a:ext cx="852015" cy="1010587"/>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1B5BD82-9CCE-AF4C-A75E-D5B4D9DF6C3D}"/>
              </a:ext>
            </a:extLst>
          </p:cNvPr>
          <p:cNvCxnSpPr>
            <a:cxnSpLocks/>
            <a:stCxn id="26" idx="1"/>
            <a:endCxn id="3" idx="5"/>
          </p:cNvCxnSpPr>
          <p:nvPr userDrawn="1"/>
        </p:nvCxnSpPr>
        <p:spPr>
          <a:xfrm flipH="1" flipV="1">
            <a:off x="6236511" y="4134075"/>
            <a:ext cx="794317" cy="1014482"/>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D176981-13F8-614E-B588-3F59D1FEDDA0}"/>
              </a:ext>
            </a:extLst>
          </p:cNvPr>
          <p:cNvSpPr txBox="1"/>
          <p:nvPr userDrawn="1"/>
        </p:nvSpPr>
        <p:spPr>
          <a:xfrm>
            <a:off x="7501467" y="3446765"/>
            <a:ext cx="312906" cy="369332"/>
          </a:xfrm>
          <a:prstGeom prst="rect">
            <a:avLst/>
          </a:prstGeom>
          <a:noFill/>
        </p:spPr>
        <p:txBody>
          <a:bodyPr wrap="none" rtlCol="0">
            <a:spAutoFit/>
          </a:bodyPr>
          <a:lstStyle/>
          <a:p>
            <a:r>
              <a:rPr lang="en-US"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2</a:t>
            </a:r>
          </a:p>
        </p:txBody>
      </p:sp>
      <p:sp>
        <p:nvSpPr>
          <p:cNvPr id="50" name="TextBox 49">
            <a:extLst>
              <a:ext uri="{FF2B5EF4-FFF2-40B4-BE49-F238E27FC236}">
                <a16:creationId xmlns:a16="http://schemas.microsoft.com/office/drawing/2014/main" id="{EE2E7E59-61D0-8A45-95E6-CAEE6F6A4BFD}"/>
              </a:ext>
            </a:extLst>
          </p:cNvPr>
          <p:cNvSpPr txBox="1"/>
          <p:nvPr userDrawn="1"/>
        </p:nvSpPr>
        <p:spPr>
          <a:xfrm>
            <a:off x="5978161" y="2244895"/>
            <a:ext cx="312906" cy="369332"/>
          </a:xfrm>
          <a:prstGeom prst="rect">
            <a:avLst/>
          </a:prstGeom>
          <a:noFill/>
        </p:spPr>
        <p:txBody>
          <a:bodyPr wrap="none" rtlCol="0">
            <a:spAutoFit/>
          </a:bodyPr>
          <a:lstStyle/>
          <a:p>
            <a:r>
              <a:rPr lang="en-US"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1</a:t>
            </a:r>
          </a:p>
        </p:txBody>
      </p:sp>
      <p:sp>
        <p:nvSpPr>
          <p:cNvPr id="51" name="TextBox 50">
            <a:extLst>
              <a:ext uri="{FF2B5EF4-FFF2-40B4-BE49-F238E27FC236}">
                <a16:creationId xmlns:a16="http://schemas.microsoft.com/office/drawing/2014/main" id="{B3944746-0498-3E4A-8511-BA4975ACA7F9}"/>
              </a:ext>
            </a:extLst>
          </p:cNvPr>
          <p:cNvSpPr txBox="1"/>
          <p:nvPr userDrawn="1"/>
        </p:nvSpPr>
        <p:spPr>
          <a:xfrm>
            <a:off x="7128933" y="5225470"/>
            <a:ext cx="312906" cy="369332"/>
          </a:xfrm>
          <a:prstGeom prst="rect">
            <a:avLst/>
          </a:prstGeom>
          <a:noFill/>
        </p:spPr>
        <p:txBody>
          <a:bodyPr wrap="none" rtlCol="0">
            <a:spAutoFit/>
          </a:bodyPr>
          <a:lstStyle/>
          <a:p>
            <a:r>
              <a:rPr lang="en-US"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3</a:t>
            </a:r>
          </a:p>
        </p:txBody>
      </p:sp>
      <p:sp>
        <p:nvSpPr>
          <p:cNvPr id="52" name="TextBox 51">
            <a:extLst>
              <a:ext uri="{FF2B5EF4-FFF2-40B4-BE49-F238E27FC236}">
                <a16:creationId xmlns:a16="http://schemas.microsoft.com/office/drawing/2014/main" id="{0561AAC6-B599-304E-A98F-B28180E0878F}"/>
              </a:ext>
            </a:extLst>
          </p:cNvPr>
          <p:cNvSpPr txBox="1"/>
          <p:nvPr userDrawn="1"/>
        </p:nvSpPr>
        <p:spPr>
          <a:xfrm>
            <a:off x="4710063" y="5226743"/>
            <a:ext cx="312906" cy="369332"/>
          </a:xfrm>
          <a:prstGeom prst="rect">
            <a:avLst/>
          </a:prstGeom>
          <a:noFill/>
        </p:spPr>
        <p:txBody>
          <a:bodyPr wrap="none" rtlCol="0">
            <a:spAutoFit/>
          </a:bodyPr>
          <a:lstStyle/>
          <a:p>
            <a:r>
              <a:rPr lang="en-US"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4</a:t>
            </a:r>
          </a:p>
        </p:txBody>
      </p:sp>
      <p:sp>
        <p:nvSpPr>
          <p:cNvPr id="53" name="TextBox 52">
            <a:extLst>
              <a:ext uri="{FF2B5EF4-FFF2-40B4-BE49-F238E27FC236}">
                <a16:creationId xmlns:a16="http://schemas.microsoft.com/office/drawing/2014/main" id="{E5CA0284-479B-7441-A837-4397DF6FEB73}"/>
              </a:ext>
            </a:extLst>
          </p:cNvPr>
          <p:cNvSpPr txBox="1"/>
          <p:nvPr userDrawn="1"/>
        </p:nvSpPr>
        <p:spPr>
          <a:xfrm>
            <a:off x="4304389" y="3457698"/>
            <a:ext cx="312906" cy="369332"/>
          </a:xfrm>
          <a:prstGeom prst="rect">
            <a:avLst/>
          </a:prstGeom>
          <a:noFill/>
        </p:spPr>
        <p:txBody>
          <a:bodyPr wrap="none" rtlCol="0">
            <a:spAutoFit/>
          </a:bodyPr>
          <a:lstStyle/>
          <a:p>
            <a:r>
              <a:rPr lang="en-US"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5</a:t>
            </a:r>
          </a:p>
        </p:txBody>
      </p:sp>
      <p:sp>
        <p:nvSpPr>
          <p:cNvPr id="66" name="Text Placeholder 20">
            <a:extLst>
              <a:ext uri="{FF2B5EF4-FFF2-40B4-BE49-F238E27FC236}">
                <a16:creationId xmlns:a16="http://schemas.microsoft.com/office/drawing/2014/main" id="{B6DDF07B-CEF3-BC4B-B246-0E3B8F7C53FD}"/>
              </a:ext>
            </a:extLst>
          </p:cNvPr>
          <p:cNvSpPr>
            <a:spLocks noGrp="1"/>
          </p:cNvSpPr>
          <p:nvPr>
            <p:ph type="body" sz="quarter" idx="20" hasCustomPrompt="1"/>
          </p:nvPr>
        </p:nvSpPr>
        <p:spPr>
          <a:xfrm>
            <a:off x="7501467" y="2592812"/>
            <a:ext cx="3441600" cy="443680"/>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7" name="Text Placeholder 20">
            <a:extLst>
              <a:ext uri="{FF2B5EF4-FFF2-40B4-BE49-F238E27FC236}">
                <a16:creationId xmlns:a16="http://schemas.microsoft.com/office/drawing/2014/main" id="{FDDDC193-AF03-024D-842A-01A08A00DDC6}"/>
              </a:ext>
            </a:extLst>
          </p:cNvPr>
          <p:cNvSpPr>
            <a:spLocks noGrp="1"/>
          </p:cNvSpPr>
          <p:nvPr>
            <p:ph type="body" sz="quarter" idx="21" hasCustomPrompt="1"/>
          </p:nvPr>
        </p:nvSpPr>
        <p:spPr>
          <a:xfrm>
            <a:off x="7501467" y="4610811"/>
            <a:ext cx="3441600" cy="42517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8" name="Text Placeholder 20">
            <a:extLst>
              <a:ext uri="{FF2B5EF4-FFF2-40B4-BE49-F238E27FC236}">
                <a16:creationId xmlns:a16="http://schemas.microsoft.com/office/drawing/2014/main" id="{5283094F-28C8-B746-9ED8-671A9BE7557F}"/>
              </a:ext>
            </a:extLst>
          </p:cNvPr>
          <p:cNvSpPr>
            <a:spLocks noGrp="1"/>
          </p:cNvSpPr>
          <p:nvPr>
            <p:ph type="body" sz="quarter" idx="22" hasCustomPrompt="1"/>
          </p:nvPr>
        </p:nvSpPr>
        <p:spPr>
          <a:xfrm>
            <a:off x="4381989" y="6086746"/>
            <a:ext cx="3441600" cy="42517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9" name="Text Placeholder 20">
            <a:extLst>
              <a:ext uri="{FF2B5EF4-FFF2-40B4-BE49-F238E27FC236}">
                <a16:creationId xmlns:a16="http://schemas.microsoft.com/office/drawing/2014/main" id="{B0AFB1D7-3057-8A49-B1FB-5EA54DBB1E72}"/>
              </a:ext>
            </a:extLst>
          </p:cNvPr>
          <p:cNvSpPr>
            <a:spLocks noGrp="1"/>
          </p:cNvSpPr>
          <p:nvPr>
            <p:ph type="body" sz="quarter" idx="23" hasCustomPrompt="1"/>
          </p:nvPr>
        </p:nvSpPr>
        <p:spPr>
          <a:xfrm>
            <a:off x="1286437" y="2612276"/>
            <a:ext cx="3441600" cy="42517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70" name="Text Placeholder 20">
            <a:extLst>
              <a:ext uri="{FF2B5EF4-FFF2-40B4-BE49-F238E27FC236}">
                <a16:creationId xmlns:a16="http://schemas.microsoft.com/office/drawing/2014/main" id="{6B0B04B8-239B-B540-8B1F-6B3FBAED0C94}"/>
              </a:ext>
            </a:extLst>
          </p:cNvPr>
          <p:cNvSpPr>
            <a:spLocks noGrp="1"/>
          </p:cNvSpPr>
          <p:nvPr>
            <p:ph type="body" sz="quarter" idx="24" hasCustomPrompt="1"/>
          </p:nvPr>
        </p:nvSpPr>
        <p:spPr>
          <a:xfrm>
            <a:off x="1286437" y="4632308"/>
            <a:ext cx="3441600" cy="425172"/>
          </a:xfrm>
          <a:prstGeom prst="rect">
            <a:avLst/>
          </a:prstGeom>
        </p:spPr>
        <p:txBody>
          <a:bodyPr anchor="t">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71" name="Text Placeholder 20">
            <a:extLst>
              <a:ext uri="{FF2B5EF4-FFF2-40B4-BE49-F238E27FC236}">
                <a16:creationId xmlns:a16="http://schemas.microsoft.com/office/drawing/2014/main" id="{51F3D33A-A6E6-C84E-8429-2320BC3BC2A7}"/>
              </a:ext>
            </a:extLst>
          </p:cNvPr>
          <p:cNvSpPr>
            <a:spLocks noGrp="1"/>
          </p:cNvSpPr>
          <p:nvPr>
            <p:ph type="body" sz="quarter" idx="25" hasCustomPrompt="1"/>
          </p:nvPr>
        </p:nvSpPr>
        <p:spPr>
          <a:xfrm>
            <a:off x="8356627" y="2155769"/>
            <a:ext cx="1731281" cy="425172"/>
          </a:xfrm>
          <a:prstGeom prst="rect">
            <a:avLst/>
          </a:prstGeom>
        </p:spPr>
        <p:txBody>
          <a:bodyPr anchor="ctr">
            <a:normAutofit/>
          </a:bodyPr>
          <a:lstStyle>
            <a:lvl1pPr marL="0" indent="0" algn="ctr">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SMALL TITLE</a:t>
            </a:r>
          </a:p>
        </p:txBody>
      </p:sp>
      <p:sp>
        <p:nvSpPr>
          <p:cNvPr id="72" name="Text Placeholder 20">
            <a:extLst>
              <a:ext uri="{FF2B5EF4-FFF2-40B4-BE49-F238E27FC236}">
                <a16:creationId xmlns:a16="http://schemas.microsoft.com/office/drawing/2014/main" id="{27ED9E1D-8E80-8742-9013-122D81CBA217}"/>
              </a:ext>
            </a:extLst>
          </p:cNvPr>
          <p:cNvSpPr>
            <a:spLocks noGrp="1"/>
          </p:cNvSpPr>
          <p:nvPr>
            <p:ph type="body" sz="quarter" idx="26" hasCustomPrompt="1"/>
          </p:nvPr>
        </p:nvSpPr>
        <p:spPr>
          <a:xfrm>
            <a:off x="8043267" y="4188631"/>
            <a:ext cx="2358000" cy="425172"/>
          </a:xfrm>
          <a:prstGeom prst="rect">
            <a:avLst/>
          </a:prstGeom>
        </p:spPr>
        <p:txBody>
          <a:bodyPr anchor="ctr">
            <a:normAutofit/>
          </a:bodyPr>
          <a:lstStyle>
            <a:lvl1pPr marL="0" indent="0" algn="ctr">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SMALL TITLE</a:t>
            </a:r>
          </a:p>
        </p:txBody>
      </p:sp>
      <p:sp>
        <p:nvSpPr>
          <p:cNvPr id="73" name="Text Placeholder 20">
            <a:extLst>
              <a:ext uri="{FF2B5EF4-FFF2-40B4-BE49-F238E27FC236}">
                <a16:creationId xmlns:a16="http://schemas.microsoft.com/office/drawing/2014/main" id="{5B9C6E57-39E3-EA41-A57D-801D65CFB817}"/>
              </a:ext>
            </a:extLst>
          </p:cNvPr>
          <p:cNvSpPr>
            <a:spLocks noGrp="1"/>
          </p:cNvSpPr>
          <p:nvPr>
            <p:ph type="body" sz="quarter" idx="27" hasCustomPrompt="1"/>
          </p:nvPr>
        </p:nvSpPr>
        <p:spPr>
          <a:xfrm>
            <a:off x="5237149" y="5653604"/>
            <a:ext cx="1731281" cy="425172"/>
          </a:xfrm>
          <a:prstGeom prst="rect">
            <a:avLst/>
          </a:prstGeom>
        </p:spPr>
        <p:txBody>
          <a:bodyPr anchor="ctr">
            <a:normAutofit/>
          </a:bodyPr>
          <a:lstStyle>
            <a:lvl1pPr marL="0" indent="0" algn="ctr">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SMALL TITLE</a:t>
            </a:r>
          </a:p>
        </p:txBody>
      </p:sp>
      <p:sp>
        <p:nvSpPr>
          <p:cNvPr id="74" name="Text Placeholder 20">
            <a:extLst>
              <a:ext uri="{FF2B5EF4-FFF2-40B4-BE49-F238E27FC236}">
                <a16:creationId xmlns:a16="http://schemas.microsoft.com/office/drawing/2014/main" id="{DAE0555F-5D49-D84D-91FB-488F14D93A95}"/>
              </a:ext>
            </a:extLst>
          </p:cNvPr>
          <p:cNvSpPr>
            <a:spLocks noGrp="1"/>
          </p:cNvSpPr>
          <p:nvPr>
            <p:ph type="body" sz="quarter" idx="28" hasCustomPrompt="1"/>
          </p:nvPr>
        </p:nvSpPr>
        <p:spPr>
          <a:xfrm>
            <a:off x="2141597" y="4188631"/>
            <a:ext cx="1731281" cy="425172"/>
          </a:xfrm>
          <a:prstGeom prst="rect">
            <a:avLst/>
          </a:prstGeom>
        </p:spPr>
        <p:txBody>
          <a:bodyPr anchor="ctr">
            <a:normAutofit/>
          </a:bodyPr>
          <a:lstStyle>
            <a:lvl1pPr marL="0" indent="0" algn="ctr">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SMALL TITLE</a:t>
            </a:r>
          </a:p>
        </p:txBody>
      </p:sp>
      <p:sp>
        <p:nvSpPr>
          <p:cNvPr id="75" name="Text Placeholder 20">
            <a:extLst>
              <a:ext uri="{FF2B5EF4-FFF2-40B4-BE49-F238E27FC236}">
                <a16:creationId xmlns:a16="http://schemas.microsoft.com/office/drawing/2014/main" id="{EE6CB811-1B7F-E647-BDB0-46023DF711D1}"/>
              </a:ext>
            </a:extLst>
          </p:cNvPr>
          <p:cNvSpPr>
            <a:spLocks noGrp="1"/>
          </p:cNvSpPr>
          <p:nvPr>
            <p:ph type="body" sz="quarter" idx="29" hasCustomPrompt="1"/>
          </p:nvPr>
        </p:nvSpPr>
        <p:spPr>
          <a:xfrm>
            <a:off x="2141597" y="2177184"/>
            <a:ext cx="1731281" cy="425172"/>
          </a:xfrm>
          <a:prstGeom prst="rect">
            <a:avLst/>
          </a:prstGeom>
        </p:spPr>
        <p:txBody>
          <a:bodyPr anchor="ctr">
            <a:normAutofit/>
          </a:bodyPr>
          <a:lstStyle>
            <a:lvl1pPr marL="0" indent="0" algn="ctr">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SMALL TITLE</a:t>
            </a:r>
          </a:p>
        </p:txBody>
      </p:sp>
      <p:sp>
        <p:nvSpPr>
          <p:cNvPr id="76" name="Text Placeholder 20">
            <a:extLst>
              <a:ext uri="{FF2B5EF4-FFF2-40B4-BE49-F238E27FC236}">
                <a16:creationId xmlns:a16="http://schemas.microsoft.com/office/drawing/2014/main" id="{F27DEA0E-94F1-424C-A3B4-8602306F7284}"/>
              </a:ext>
            </a:extLst>
          </p:cNvPr>
          <p:cNvSpPr>
            <a:spLocks noGrp="1"/>
          </p:cNvSpPr>
          <p:nvPr>
            <p:ph type="body" sz="quarter" idx="15" hasCustomPrompt="1"/>
          </p:nvPr>
        </p:nvSpPr>
        <p:spPr>
          <a:xfrm>
            <a:off x="1846214"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30989047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1_Content with Caption">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B4C71F6-F645-FC4E-8B98-A5FF922B62E6}"/>
              </a:ext>
            </a:extLst>
          </p:cNvPr>
          <p:cNvSpPr/>
          <p:nvPr userDrawn="1"/>
        </p:nvSpPr>
        <p:spPr>
          <a:xfrm>
            <a:off x="4583648" y="5538943"/>
            <a:ext cx="1661540" cy="40295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44" name="Rectangle 43">
            <a:extLst>
              <a:ext uri="{FF2B5EF4-FFF2-40B4-BE49-F238E27FC236}">
                <a16:creationId xmlns:a16="http://schemas.microsoft.com/office/drawing/2014/main" id="{9526022E-86DB-DD4A-969B-ED9D3A0D29AD}"/>
              </a:ext>
            </a:extLst>
          </p:cNvPr>
          <p:cNvSpPr/>
          <p:nvPr userDrawn="1"/>
        </p:nvSpPr>
        <p:spPr>
          <a:xfrm>
            <a:off x="7689779" y="5538943"/>
            <a:ext cx="1661540" cy="40295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45" name="Rectangle 44">
            <a:extLst>
              <a:ext uri="{FF2B5EF4-FFF2-40B4-BE49-F238E27FC236}">
                <a16:creationId xmlns:a16="http://schemas.microsoft.com/office/drawing/2014/main" id="{736A3832-15D6-9F46-8402-90D6B9701748}"/>
              </a:ext>
            </a:extLst>
          </p:cNvPr>
          <p:cNvSpPr/>
          <p:nvPr userDrawn="1"/>
        </p:nvSpPr>
        <p:spPr>
          <a:xfrm>
            <a:off x="1442874" y="5539805"/>
            <a:ext cx="1661540" cy="402956"/>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56" name="Text Placeholder 11">
            <a:extLst>
              <a:ext uri="{FF2B5EF4-FFF2-40B4-BE49-F238E27FC236}">
                <a16:creationId xmlns:a16="http://schemas.microsoft.com/office/drawing/2014/main" id="{51613DFF-2484-434E-B7AD-D2DD90C57B76}"/>
              </a:ext>
            </a:extLst>
          </p:cNvPr>
          <p:cNvSpPr>
            <a:spLocks noGrp="1"/>
          </p:cNvSpPr>
          <p:nvPr>
            <p:ph type="body" sz="quarter" idx="10" hasCustomPrompt="1"/>
          </p:nvPr>
        </p:nvSpPr>
        <p:spPr>
          <a:xfrm>
            <a:off x="4079888"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57" name="Text Placeholder 13">
            <a:extLst>
              <a:ext uri="{FF2B5EF4-FFF2-40B4-BE49-F238E27FC236}">
                <a16:creationId xmlns:a16="http://schemas.microsoft.com/office/drawing/2014/main" id="{F9B97EBA-3CDF-BD49-9FE2-17A303E67B61}"/>
              </a:ext>
            </a:extLst>
          </p:cNvPr>
          <p:cNvSpPr>
            <a:spLocks noGrp="1"/>
          </p:cNvSpPr>
          <p:nvPr>
            <p:ph type="body" sz="quarter" idx="11" hasCustomPrompt="1"/>
          </p:nvPr>
        </p:nvSpPr>
        <p:spPr>
          <a:xfrm>
            <a:off x="3211830" y="716587"/>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58" name="Text Placeholder 20">
            <a:extLst>
              <a:ext uri="{FF2B5EF4-FFF2-40B4-BE49-F238E27FC236}">
                <a16:creationId xmlns:a16="http://schemas.microsoft.com/office/drawing/2014/main" id="{280DDB05-44EC-EA49-9B19-2831379AB893}"/>
              </a:ext>
            </a:extLst>
          </p:cNvPr>
          <p:cNvSpPr>
            <a:spLocks noGrp="1"/>
          </p:cNvSpPr>
          <p:nvPr>
            <p:ph type="body" sz="quarter" idx="21" hasCustomPrompt="1"/>
          </p:nvPr>
        </p:nvSpPr>
        <p:spPr>
          <a:xfrm>
            <a:off x="1442874" y="4543551"/>
            <a:ext cx="2637014" cy="275820"/>
          </a:xfrm>
          <a:prstGeom prst="rect">
            <a:avLst/>
          </a:prstGeom>
        </p:spPr>
        <p:txBody>
          <a:bodyPr anchor="b">
            <a:noAutofit/>
          </a:bodyPr>
          <a:lstStyle>
            <a:lvl1pPr marL="0" indent="0" algn="l">
              <a:buNone/>
              <a:defRPr sz="1400" b="1"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one line</a:t>
            </a:r>
          </a:p>
        </p:txBody>
      </p:sp>
      <p:sp>
        <p:nvSpPr>
          <p:cNvPr id="60" name="Text Placeholder 20">
            <a:extLst>
              <a:ext uri="{FF2B5EF4-FFF2-40B4-BE49-F238E27FC236}">
                <a16:creationId xmlns:a16="http://schemas.microsoft.com/office/drawing/2014/main" id="{08C9F04A-188F-6D48-A869-53AA4AEB16D8}"/>
              </a:ext>
            </a:extLst>
          </p:cNvPr>
          <p:cNvSpPr>
            <a:spLocks noGrp="1"/>
          </p:cNvSpPr>
          <p:nvPr>
            <p:ph type="body" sz="quarter" idx="22" hasCustomPrompt="1"/>
          </p:nvPr>
        </p:nvSpPr>
        <p:spPr>
          <a:xfrm>
            <a:off x="4583648" y="4543551"/>
            <a:ext cx="2637014" cy="275820"/>
          </a:xfrm>
          <a:prstGeom prst="rect">
            <a:avLst/>
          </a:prstGeom>
        </p:spPr>
        <p:txBody>
          <a:bodyPr anchor="b">
            <a:noAutofit/>
          </a:bodyPr>
          <a:lstStyle>
            <a:lvl1pPr marL="0" indent="0" algn="l">
              <a:buNone/>
              <a:defRPr sz="1400" b="1"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one line</a:t>
            </a:r>
          </a:p>
        </p:txBody>
      </p:sp>
      <p:sp>
        <p:nvSpPr>
          <p:cNvPr id="61" name="Text Placeholder 20">
            <a:extLst>
              <a:ext uri="{FF2B5EF4-FFF2-40B4-BE49-F238E27FC236}">
                <a16:creationId xmlns:a16="http://schemas.microsoft.com/office/drawing/2014/main" id="{B91DB212-B3ED-B541-939C-5359F8154E75}"/>
              </a:ext>
            </a:extLst>
          </p:cNvPr>
          <p:cNvSpPr>
            <a:spLocks noGrp="1"/>
          </p:cNvSpPr>
          <p:nvPr>
            <p:ph type="body" sz="quarter" idx="23" hasCustomPrompt="1"/>
          </p:nvPr>
        </p:nvSpPr>
        <p:spPr>
          <a:xfrm>
            <a:off x="7689779" y="4543551"/>
            <a:ext cx="2637014" cy="275820"/>
          </a:xfrm>
          <a:prstGeom prst="rect">
            <a:avLst/>
          </a:prstGeom>
        </p:spPr>
        <p:txBody>
          <a:bodyPr anchor="b">
            <a:noAutofit/>
          </a:bodyPr>
          <a:lstStyle>
            <a:lvl1pPr marL="0" indent="0" algn="l">
              <a:buNone/>
              <a:defRPr sz="1400" b="1" i="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one line</a:t>
            </a:r>
          </a:p>
        </p:txBody>
      </p:sp>
      <p:sp>
        <p:nvSpPr>
          <p:cNvPr id="62" name="Text Placeholder 20">
            <a:extLst>
              <a:ext uri="{FF2B5EF4-FFF2-40B4-BE49-F238E27FC236}">
                <a16:creationId xmlns:a16="http://schemas.microsoft.com/office/drawing/2014/main" id="{6E3809F7-196A-9141-9E95-FAD65527BFE7}"/>
              </a:ext>
            </a:extLst>
          </p:cNvPr>
          <p:cNvSpPr>
            <a:spLocks noGrp="1"/>
          </p:cNvSpPr>
          <p:nvPr>
            <p:ph type="body" sz="quarter" idx="12" hasCustomPrompt="1"/>
          </p:nvPr>
        </p:nvSpPr>
        <p:spPr>
          <a:xfrm>
            <a:off x="1442874" y="4949188"/>
            <a:ext cx="2955600" cy="460800"/>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3" name="Text Placeholder 20">
            <a:extLst>
              <a:ext uri="{FF2B5EF4-FFF2-40B4-BE49-F238E27FC236}">
                <a16:creationId xmlns:a16="http://schemas.microsoft.com/office/drawing/2014/main" id="{7C9BB302-452F-B64F-9688-C987FFCC2B11}"/>
              </a:ext>
            </a:extLst>
          </p:cNvPr>
          <p:cNvSpPr>
            <a:spLocks noGrp="1"/>
          </p:cNvSpPr>
          <p:nvPr>
            <p:ph type="body" sz="quarter" idx="24" hasCustomPrompt="1"/>
          </p:nvPr>
        </p:nvSpPr>
        <p:spPr>
          <a:xfrm>
            <a:off x="4583648" y="4947220"/>
            <a:ext cx="2955600" cy="460800"/>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4" name="Text Placeholder 20">
            <a:extLst>
              <a:ext uri="{FF2B5EF4-FFF2-40B4-BE49-F238E27FC236}">
                <a16:creationId xmlns:a16="http://schemas.microsoft.com/office/drawing/2014/main" id="{0BE32CDB-1F2F-5947-922E-E4D3A5E5D967}"/>
              </a:ext>
            </a:extLst>
          </p:cNvPr>
          <p:cNvSpPr>
            <a:spLocks noGrp="1"/>
          </p:cNvSpPr>
          <p:nvPr>
            <p:ph type="body" sz="quarter" idx="25" hasCustomPrompt="1"/>
          </p:nvPr>
        </p:nvSpPr>
        <p:spPr>
          <a:xfrm>
            <a:off x="7689779" y="4946973"/>
            <a:ext cx="2955600" cy="460800"/>
          </a:xfrm>
          <a:prstGeom prst="rect">
            <a:avLst/>
          </a:prstGeom>
        </p:spPr>
        <p:txBody>
          <a:bodyPr anchor="t">
            <a:normAutofit/>
          </a:bodyPr>
          <a:lstStyle>
            <a:lvl1pPr marL="0" indent="0" algn="l">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a:t>
            </a:r>
          </a:p>
        </p:txBody>
      </p:sp>
      <p:sp>
        <p:nvSpPr>
          <p:cNvPr id="6" name="Picture Placeholder 5">
            <a:extLst>
              <a:ext uri="{FF2B5EF4-FFF2-40B4-BE49-F238E27FC236}">
                <a16:creationId xmlns:a16="http://schemas.microsoft.com/office/drawing/2014/main" id="{975EC5C5-893C-5645-929F-36CF13FA78C7}"/>
              </a:ext>
            </a:extLst>
          </p:cNvPr>
          <p:cNvSpPr>
            <a:spLocks noGrp="1"/>
          </p:cNvSpPr>
          <p:nvPr>
            <p:ph type="pic" sz="quarter" idx="26" hasCustomPrompt="1"/>
          </p:nvPr>
        </p:nvSpPr>
        <p:spPr>
          <a:xfrm>
            <a:off x="1432189" y="1911193"/>
            <a:ext cx="3102139" cy="236855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65" name="Picture Placeholder 5">
            <a:extLst>
              <a:ext uri="{FF2B5EF4-FFF2-40B4-BE49-F238E27FC236}">
                <a16:creationId xmlns:a16="http://schemas.microsoft.com/office/drawing/2014/main" id="{719CC0FB-C609-AC42-947F-E9CFFC3ECA9F}"/>
              </a:ext>
            </a:extLst>
          </p:cNvPr>
          <p:cNvSpPr>
            <a:spLocks noGrp="1"/>
          </p:cNvSpPr>
          <p:nvPr>
            <p:ph type="pic" sz="quarter" idx="27" hasCustomPrompt="1"/>
          </p:nvPr>
        </p:nvSpPr>
        <p:spPr>
          <a:xfrm>
            <a:off x="4544961" y="1916662"/>
            <a:ext cx="3102139" cy="236855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77" name="Picture Placeholder 5">
            <a:extLst>
              <a:ext uri="{FF2B5EF4-FFF2-40B4-BE49-F238E27FC236}">
                <a16:creationId xmlns:a16="http://schemas.microsoft.com/office/drawing/2014/main" id="{528EA906-CDD4-0F47-86D7-E723F9A5EC2A}"/>
              </a:ext>
            </a:extLst>
          </p:cNvPr>
          <p:cNvSpPr>
            <a:spLocks noGrp="1"/>
          </p:cNvSpPr>
          <p:nvPr>
            <p:ph type="pic" sz="quarter" idx="28" hasCustomPrompt="1"/>
          </p:nvPr>
        </p:nvSpPr>
        <p:spPr>
          <a:xfrm>
            <a:off x="7679146" y="1908505"/>
            <a:ext cx="3102139" cy="2368550"/>
          </a:xfrm>
          <a:prstGeom prst="rect">
            <a:avLst/>
          </a:prstGeom>
        </p:spPr>
        <p:txBody>
          <a:bodyPr anchor="ctr"/>
          <a:lstStyle>
            <a:lvl1pPr marL="0" indent="0" algn="ctr">
              <a:buNone/>
              <a:defRPr sz="120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pic>
        <p:nvPicPr>
          <p:cNvPr id="78" name="Picture 77">
            <a:extLst>
              <a:ext uri="{FF2B5EF4-FFF2-40B4-BE49-F238E27FC236}">
                <a16:creationId xmlns:a16="http://schemas.microsoft.com/office/drawing/2014/main" id="{2AFC6C72-1DD7-404B-A8FE-F183814518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31104" y="353875"/>
            <a:ext cx="968400" cy="963343"/>
          </a:xfrm>
          <a:prstGeom prst="rect">
            <a:avLst/>
          </a:prstGeom>
        </p:spPr>
      </p:pic>
      <p:sp>
        <p:nvSpPr>
          <p:cNvPr id="79" name="Text Placeholder 18">
            <a:extLst>
              <a:ext uri="{FF2B5EF4-FFF2-40B4-BE49-F238E27FC236}">
                <a16:creationId xmlns:a16="http://schemas.microsoft.com/office/drawing/2014/main" id="{81C6857A-1D06-4543-819A-D41254C79522}"/>
              </a:ext>
            </a:extLst>
          </p:cNvPr>
          <p:cNvSpPr>
            <a:spLocks noGrp="1"/>
          </p:cNvSpPr>
          <p:nvPr>
            <p:ph type="body" sz="quarter" idx="14" hasCustomPrompt="1"/>
          </p:nvPr>
        </p:nvSpPr>
        <p:spPr>
          <a:xfrm>
            <a:off x="1499969" y="5613483"/>
            <a:ext cx="1547350" cy="253896"/>
          </a:xfrm>
          <a:prstGeom prst="rect">
            <a:avLst/>
          </a:prstGeom>
        </p:spPr>
        <p:txBody>
          <a:bodyPr anchor="ctr">
            <a:noAutofit/>
          </a:bodyPr>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dirty="0"/>
              <a:t>BUTTON TEXT</a:t>
            </a:r>
          </a:p>
        </p:txBody>
      </p:sp>
      <p:sp>
        <p:nvSpPr>
          <p:cNvPr id="80" name="Text Placeholder 18">
            <a:extLst>
              <a:ext uri="{FF2B5EF4-FFF2-40B4-BE49-F238E27FC236}">
                <a16:creationId xmlns:a16="http://schemas.microsoft.com/office/drawing/2014/main" id="{ED6F4877-0DF9-5648-9EA8-B4E904C5172D}"/>
              </a:ext>
            </a:extLst>
          </p:cNvPr>
          <p:cNvSpPr>
            <a:spLocks noGrp="1"/>
          </p:cNvSpPr>
          <p:nvPr>
            <p:ph type="body" sz="quarter" idx="29" hasCustomPrompt="1"/>
          </p:nvPr>
        </p:nvSpPr>
        <p:spPr>
          <a:xfrm>
            <a:off x="4646459" y="5613483"/>
            <a:ext cx="1547350" cy="253896"/>
          </a:xfrm>
          <a:prstGeom prst="rect">
            <a:avLst/>
          </a:prstGeom>
        </p:spPr>
        <p:txBody>
          <a:bodyPr anchor="ctr">
            <a:noAutofit/>
          </a:bodyPr>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dirty="0"/>
              <a:t>BUTTON TEXT</a:t>
            </a:r>
          </a:p>
        </p:txBody>
      </p:sp>
      <p:sp>
        <p:nvSpPr>
          <p:cNvPr id="81" name="Text Placeholder 18">
            <a:extLst>
              <a:ext uri="{FF2B5EF4-FFF2-40B4-BE49-F238E27FC236}">
                <a16:creationId xmlns:a16="http://schemas.microsoft.com/office/drawing/2014/main" id="{16362F5C-64DC-EB47-A971-60C9D1F92F45}"/>
              </a:ext>
            </a:extLst>
          </p:cNvPr>
          <p:cNvSpPr>
            <a:spLocks noGrp="1"/>
          </p:cNvSpPr>
          <p:nvPr>
            <p:ph type="body" sz="quarter" idx="30" hasCustomPrompt="1"/>
          </p:nvPr>
        </p:nvSpPr>
        <p:spPr>
          <a:xfrm>
            <a:off x="7746874" y="5613483"/>
            <a:ext cx="1547350" cy="253896"/>
          </a:xfrm>
          <a:prstGeom prst="rect">
            <a:avLst/>
          </a:prstGeom>
        </p:spPr>
        <p:txBody>
          <a:bodyPr anchor="ctr">
            <a:noAutofit/>
          </a:bodyPr>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dirty="0"/>
              <a:t>BUTTON TEXT</a:t>
            </a:r>
          </a:p>
        </p:txBody>
      </p:sp>
    </p:spTree>
    <p:extLst>
      <p:ext uri="{BB962C8B-B14F-4D97-AF65-F5344CB8AC3E}">
        <p14:creationId xmlns:p14="http://schemas.microsoft.com/office/powerpoint/2010/main" val="1157023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2_Content with Captio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7701CA-C36A-BE48-A145-08242131981A}"/>
              </a:ext>
            </a:extLst>
          </p:cNvPr>
          <p:cNvSpPr>
            <a:spLocks noGrp="1"/>
          </p:cNvSpPr>
          <p:nvPr>
            <p:ph type="pic" sz="quarter" idx="10" hasCustomPrompt="1"/>
          </p:nvPr>
        </p:nvSpPr>
        <p:spPr>
          <a:xfrm>
            <a:off x="0" y="0"/>
            <a:ext cx="2030400" cy="482683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0" name="Picture Placeholder 7">
            <a:extLst>
              <a:ext uri="{FF2B5EF4-FFF2-40B4-BE49-F238E27FC236}">
                <a16:creationId xmlns:a16="http://schemas.microsoft.com/office/drawing/2014/main" id="{D495BE42-8FB3-DD49-8170-44772426FEA1}"/>
              </a:ext>
            </a:extLst>
          </p:cNvPr>
          <p:cNvSpPr>
            <a:spLocks noGrp="1"/>
          </p:cNvSpPr>
          <p:nvPr>
            <p:ph type="pic" sz="quarter" idx="11" hasCustomPrompt="1"/>
          </p:nvPr>
        </p:nvSpPr>
        <p:spPr>
          <a:xfrm>
            <a:off x="2032320" y="0"/>
            <a:ext cx="2037120" cy="3792509"/>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1" name="Picture Placeholder 7">
            <a:extLst>
              <a:ext uri="{FF2B5EF4-FFF2-40B4-BE49-F238E27FC236}">
                <a16:creationId xmlns:a16="http://schemas.microsoft.com/office/drawing/2014/main" id="{B2E4D428-FC73-074D-A910-5457F34002AF}"/>
              </a:ext>
            </a:extLst>
          </p:cNvPr>
          <p:cNvSpPr>
            <a:spLocks noGrp="1"/>
          </p:cNvSpPr>
          <p:nvPr>
            <p:ph type="pic" sz="quarter" idx="12" hasCustomPrompt="1"/>
          </p:nvPr>
        </p:nvSpPr>
        <p:spPr>
          <a:xfrm>
            <a:off x="4080960" y="0"/>
            <a:ext cx="1980480" cy="4512039"/>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2" name="Picture Placeholder 7">
            <a:extLst>
              <a:ext uri="{FF2B5EF4-FFF2-40B4-BE49-F238E27FC236}">
                <a16:creationId xmlns:a16="http://schemas.microsoft.com/office/drawing/2014/main" id="{AD08D170-7C61-FF4A-BEF8-89141D875102}"/>
              </a:ext>
            </a:extLst>
          </p:cNvPr>
          <p:cNvSpPr>
            <a:spLocks noGrp="1"/>
          </p:cNvSpPr>
          <p:nvPr>
            <p:ph type="pic" sz="quarter" idx="13" hasCustomPrompt="1"/>
          </p:nvPr>
        </p:nvSpPr>
        <p:spPr>
          <a:xfrm>
            <a:off x="6087360" y="0"/>
            <a:ext cx="2024640" cy="4973162"/>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3" name="Picture Placeholder 7">
            <a:extLst>
              <a:ext uri="{FF2B5EF4-FFF2-40B4-BE49-F238E27FC236}">
                <a16:creationId xmlns:a16="http://schemas.microsoft.com/office/drawing/2014/main" id="{A95B2AD3-23F6-3040-B713-EF6EF9B05373}"/>
              </a:ext>
            </a:extLst>
          </p:cNvPr>
          <p:cNvSpPr>
            <a:spLocks noGrp="1"/>
          </p:cNvSpPr>
          <p:nvPr>
            <p:ph type="pic" sz="quarter" idx="14" hasCustomPrompt="1"/>
          </p:nvPr>
        </p:nvSpPr>
        <p:spPr>
          <a:xfrm>
            <a:off x="8135040" y="0"/>
            <a:ext cx="2024640" cy="4661941"/>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4" name="Picture Placeholder 7">
            <a:extLst>
              <a:ext uri="{FF2B5EF4-FFF2-40B4-BE49-F238E27FC236}">
                <a16:creationId xmlns:a16="http://schemas.microsoft.com/office/drawing/2014/main" id="{063B4E96-966D-F54D-A5A6-92BC9EE4A8EE}"/>
              </a:ext>
            </a:extLst>
          </p:cNvPr>
          <p:cNvSpPr>
            <a:spLocks noGrp="1"/>
          </p:cNvSpPr>
          <p:nvPr>
            <p:ph type="pic" sz="quarter" idx="15" hasCustomPrompt="1"/>
          </p:nvPr>
        </p:nvSpPr>
        <p:spPr>
          <a:xfrm>
            <a:off x="10161600" y="0"/>
            <a:ext cx="2030400" cy="3792509"/>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0" name="Rectangle 9">
            <a:extLst>
              <a:ext uri="{FF2B5EF4-FFF2-40B4-BE49-F238E27FC236}">
                <a16:creationId xmlns:a16="http://schemas.microsoft.com/office/drawing/2014/main" id="{524C3731-ADB1-E642-B779-4E8B1DE4BF40}"/>
              </a:ext>
            </a:extLst>
          </p:cNvPr>
          <p:cNvSpPr/>
          <p:nvPr userDrawn="1"/>
        </p:nvSpPr>
        <p:spPr>
          <a:xfrm>
            <a:off x="0" y="4826833"/>
            <a:ext cx="2030400" cy="2031167"/>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C107C2D-4DDE-E844-90D0-02697C234F0A}"/>
              </a:ext>
            </a:extLst>
          </p:cNvPr>
          <p:cNvSpPr/>
          <p:nvPr userDrawn="1"/>
        </p:nvSpPr>
        <p:spPr>
          <a:xfrm>
            <a:off x="2027520" y="3792511"/>
            <a:ext cx="2059200" cy="306548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84EA8A8-BE48-5148-8563-0DFE19F78D65}"/>
              </a:ext>
            </a:extLst>
          </p:cNvPr>
          <p:cNvSpPr/>
          <p:nvPr userDrawn="1"/>
        </p:nvSpPr>
        <p:spPr>
          <a:xfrm>
            <a:off x="4055040" y="4512039"/>
            <a:ext cx="2030400" cy="2345961"/>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7A4E962-A9E8-4549-8C89-526C6828D2E5}"/>
              </a:ext>
            </a:extLst>
          </p:cNvPr>
          <p:cNvSpPr/>
          <p:nvPr userDrawn="1"/>
        </p:nvSpPr>
        <p:spPr>
          <a:xfrm>
            <a:off x="6082560" y="4976734"/>
            <a:ext cx="2030400" cy="1881266"/>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0B2976D-0C77-D34B-AB2E-6A8F285F2DAF}"/>
              </a:ext>
            </a:extLst>
          </p:cNvPr>
          <p:cNvSpPr/>
          <p:nvPr userDrawn="1"/>
        </p:nvSpPr>
        <p:spPr>
          <a:xfrm>
            <a:off x="8110080" y="4661941"/>
            <a:ext cx="2030400" cy="219605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DF2EB4C-24D2-8848-8FA9-25D2334B3164}"/>
              </a:ext>
            </a:extLst>
          </p:cNvPr>
          <p:cNvSpPr/>
          <p:nvPr userDrawn="1"/>
        </p:nvSpPr>
        <p:spPr>
          <a:xfrm>
            <a:off x="10137600" y="3792511"/>
            <a:ext cx="2054400" cy="306548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20">
            <a:extLst>
              <a:ext uri="{FF2B5EF4-FFF2-40B4-BE49-F238E27FC236}">
                <a16:creationId xmlns:a16="http://schemas.microsoft.com/office/drawing/2014/main" id="{8E5567E4-6481-0E4E-8949-62D365DA4F61}"/>
              </a:ext>
            </a:extLst>
          </p:cNvPr>
          <p:cNvSpPr>
            <a:spLocks noGrp="1"/>
          </p:cNvSpPr>
          <p:nvPr>
            <p:ph type="body" sz="quarter" idx="24" hasCustomPrompt="1"/>
          </p:nvPr>
        </p:nvSpPr>
        <p:spPr>
          <a:xfrm>
            <a:off x="199667"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42" name="Text Placeholder 20">
            <a:extLst>
              <a:ext uri="{FF2B5EF4-FFF2-40B4-BE49-F238E27FC236}">
                <a16:creationId xmlns:a16="http://schemas.microsoft.com/office/drawing/2014/main" id="{9E849683-71C3-0E41-827C-950F16804C48}"/>
              </a:ext>
            </a:extLst>
          </p:cNvPr>
          <p:cNvSpPr>
            <a:spLocks noGrp="1"/>
          </p:cNvSpPr>
          <p:nvPr>
            <p:ph type="body" sz="quarter" idx="25" hasCustomPrompt="1"/>
          </p:nvPr>
        </p:nvSpPr>
        <p:spPr>
          <a:xfrm>
            <a:off x="199667"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46" name="Text Placeholder 20">
            <a:extLst>
              <a:ext uri="{FF2B5EF4-FFF2-40B4-BE49-F238E27FC236}">
                <a16:creationId xmlns:a16="http://schemas.microsoft.com/office/drawing/2014/main" id="{40B16B0C-3E66-B44F-AB9E-4570FB22EF2A}"/>
              </a:ext>
            </a:extLst>
          </p:cNvPr>
          <p:cNvSpPr>
            <a:spLocks noGrp="1"/>
          </p:cNvSpPr>
          <p:nvPr>
            <p:ph type="body" sz="quarter" idx="26" hasCustomPrompt="1"/>
          </p:nvPr>
        </p:nvSpPr>
        <p:spPr>
          <a:xfrm>
            <a:off x="2209907"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47" name="Text Placeholder 20">
            <a:extLst>
              <a:ext uri="{FF2B5EF4-FFF2-40B4-BE49-F238E27FC236}">
                <a16:creationId xmlns:a16="http://schemas.microsoft.com/office/drawing/2014/main" id="{A763DB85-72E2-464E-BD74-9100558FC282}"/>
              </a:ext>
            </a:extLst>
          </p:cNvPr>
          <p:cNvSpPr>
            <a:spLocks noGrp="1"/>
          </p:cNvSpPr>
          <p:nvPr>
            <p:ph type="body" sz="quarter" idx="27" hasCustomPrompt="1"/>
          </p:nvPr>
        </p:nvSpPr>
        <p:spPr>
          <a:xfrm>
            <a:off x="2209907"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48" name="Text Placeholder 20">
            <a:extLst>
              <a:ext uri="{FF2B5EF4-FFF2-40B4-BE49-F238E27FC236}">
                <a16:creationId xmlns:a16="http://schemas.microsoft.com/office/drawing/2014/main" id="{FF6CF64A-8B96-DA4D-863D-8E93CA492DBB}"/>
              </a:ext>
            </a:extLst>
          </p:cNvPr>
          <p:cNvSpPr>
            <a:spLocks noGrp="1"/>
          </p:cNvSpPr>
          <p:nvPr>
            <p:ph type="body" sz="quarter" idx="28" hasCustomPrompt="1"/>
          </p:nvPr>
        </p:nvSpPr>
        <p:spPr>
          <a:xfrm>
            <a:off x="4258080"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49" name="Text Placeholder 20">
            <a:extLst>
              <a:ext uri="{FF2B5EF4-FFF2-40B4-BE49-F238E27FC236}">
                <a16:creationId xmlns:a16="http://schemas.microsoft.com/office/drawing/2014/main" id="{18286835-67DB-A346-BE97-8BBA0A721DEB}"/>
              </a:ext>
            </a:extLst>
          </p:cNvPr>
          <p:cNvSpPr>
            <a:spLocks noGrp="1"/>
          </p:cNvSpPr>
          <p:nvPr>
            <p:ph type="body" sz="quarter" idx="29" hasCustomPrompt="1"/>
          </p:nvPr>
        </p:nvSpPr>
        <p:spPr>
          <a:xfrm>
            <a:off x="4258080"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50" name="Text Placeholder 20">
            <a:extLst>
              <a:ext uri="{FF2B5EF4-FFF2-40B4-BE49-F238E27FC236}">
                <a16:creationId xmlns:a16="http://schemas.microsoft.com/office/drawing/2014/main" id="{37529E9D-65FC-EA48-BFD8-DE7B0EF114D3}"/>
              </a:ext>
            </a:extLst>
          </p:cNvPr>
          <p:cNvSpPr>
            <a:spLocks noGrp="1"/>
          </p:cNvSpPr>
          <p:nvPr>
            <p:ph type="body" sz="quarter" idx="30" hasCustomPrompt="1"/>
          </p:nvPr>
        </p:nvSpPr>
        <p:spPr>
          <a:xfrm>
            <a:off x="6268320"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51" name="Text Placeholder 20">
            <a:extLst>
              <a:ext uri="{FF2B5EF4-FFF2-40B4-BE49-F238E27FC236}">
                <a16:creationId xmlns:a16="http://schemas.microsoft.com/office/drawing/2014/main" id="{59796BAA-F230-D846-B4F1-6CC8A2A6C99C}"/>
              </a:ext>
            </a:extLst>
          </p:cNvPr>
          <p:cNvSpPr>
            <a:spLocks noGrp="1"/>
          </p:cNvSpPr>
          <p:nvPr>
            <p:ph type="body" sz="quarter" idx="31" hasCustomPrompt="1"/>
          </p:nvPr>
        </p:nvSpPr>
        <p:spPr>
          <a:xfrm>
            <a:off x="6268320"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52" name="Text Placeholder 20">
            <a:extLst>
              <a:ext uri="{FF2B5EF4-FFF2-40B4-BE49-F238E27FC236}">
                <a16:creationId xmlns:a16="http://schemas.microsoft.com/office/drawing/2014/main" id="{78AFD6C9-DC59-D14E-9224-8913443E90F1}"/>
              </a:ext>
            </a:extLst>
          </p:cNvPr>
          <p:cNvSpPr>
            <a:spLocks noGrp="1"/>
          </p:cNvSpPr>
          <p:nvPr>
            <p:ph type="body" sz="quarter" idx="32" hasCustomPrompt="1"/>
          </p:nvPr>
        </p:nvSpPr>
        <p:spPr>
          <a:xfrm>
            <a:off x="8344800"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53" name="Text Placeholder 20">
            <a:extLst>
              <a:ext uri="{FF2B5EF4-FFF2-40B4-BE49-F238E27FC236}">
                <a16:creationId xmlns:a16="http://schemas.microsoft.com/office/drawing/2014/main" id="{7E0CB156-9796-0842-88D7-478417873543}"/>
              </a:ext>
            </a:extLst>
          </p:cNvPr>
          <p:cNvSpPr>
            <a:spLocks noGrp="1"/>
          </p:cNvSpPr>
          <p:nvPr>
            <p:ph type="body" sz="quarter" idx="33" hasCustomPrompt="1"/>
          </p:nvPr>
        </p:nvSpPr>
        <p:spPr>
          <a:xfrm>
            <a:off x="8344800"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54" name="Text Placeholder 20">
            <a:extLst>
              <a:ext uri="{FF2B5EF4-FFF2-40B4-BE49-F238E27FC236}">
                <a16:creationId xmlns:a16="http://schemas.microsoft.com/office/drawing/2014/main" id="{3521975E-9547-2B4A-B063-9DEE27D2CF7D}"/>
              </a:ext>
            </a:extLst>
          </p:cNvPr>
          <p:cNvSpPr>
            <a:spLocks noGrp="1"/>
          </p:cNvSpPr>
          <p:nvPr>
            <p:ph type="body" sz="quarter" idx="34" hasCustomPrompt="1"/>
          </p:nvPr>
        </p:nvSpPr>
        <p:spPr>
          <a:xfrm>
            <a:off x="10355040" y="5758637"/>
            <a:ext cx="162720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55" name="Text Placeholder 20">
            <a:extLst>
              <a:ext uri="{FF2B5EF4-FFF2-40B4-BE49-F238E27FC236}">
                <a16:creationId xmlns:a16="http://schemas.microsoft.com/office/drawing/2014/main" id="{DCEC9E4B-1F01-C64E-9D6E-3510A4F0D4CC}"/>
              </a:ext>
            </a:extLst>
          </p:cNvPr>
          <p:cNvSpPr>
            <a:spLocks noGrp="1"/>
          </p:cNvSpPr>
          <p:nvPr>
            <p:ph type="body" sz="quarter" idx="35" hasCustomPrompt="1"/>
          </p:nvPr>
        </p:nvSpPr>
        <p:spPr>
          <a:xfrm>
            <a:off x="10355040" y="5294830"/>
            <a:ext cx="1627200" cy="460235"/>
          </a:xfrm>
          <a:prstGeom prst="rect">
            <a:avLst/>
          </a:prstGeom>
        </p:spPr>
        <p:txBody>
          <a:bodyPr anchor="ctr">
            <a:normAutofit/>
          </a:bodyPr>
          <a:lstStyle>
            <a:lvl1pPr marL="0" indent="0" algn="l">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Tree>
    <p:extLst>
      <p:ext uri="{BB962C8B-B14F-4D97-AF65-F5344CB8AC3E}">
        <p14:creationId xmlns:p14="http://schemas.microsoft.com/office/powerpoint/2010/main" val="34208299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2_Content with Captio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7701CA-C36A-BE48-A145-08242131981A}"/>
              </a:ext>
            </a:extLst>
          </p:cNvPr>
          <p:cNvSpPr>
            <a:spLocks noGrp="1"/>
          </p:cNvSpPr>
          <p:nvPr>
            <p:ph type="pic" sz="quarter" idx="10" hasCustomPrompt="1"/>
          </p:nvPr>
        </p:nvSpPr>
        <p:spPr>
          <a:xfrm>
            <a:off x="-1" y="0"/>
            <a:ext cx="3050325" cy="3788937"/>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0" name="Picture Placeholder 7">
            <a:extLst>
              <a:ext uri="{FF2B5EF4-FFF2-40B4-BE49-F238E27FC236}">
                <a16:creationId xmlns:a16="http://schemas.microsoft.com/office/drawing/2014/main" id="{D495BE42-8FB3-DD49-8170-44772426FEA1}"/>
              </a:ext>
            </a:extLst>
          </p:cNvPr>
          <p:cNvSpPr>
            <a:spLocks noGrp="1"/>
          </p:cNvSpPr>
          <p:nvPr>
            <p:ph type="pic" sz="quarter" idx="11" hasCustomPrompt="1"/>
          </p:nvPr>
        </p:nvSpPr>
        <p:spPr>
          <a:xfrm>
            <a:off x="3066819" y="0"/>
            <a:ext cx="3024000" cy="3792509"/>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1" name="Picture Placeholder 7">
            <a:extLst>
              <a:ext uri="{FF2B5EF4-FFF2-40B4-BE49-F238E27FC236}">
                <a16:creationId xmlns:a16="http://schemas.microsoft.com/office/drawing/2014/main" id="{B2E4D428-FC73-074D-A910-5457F34002AF}"/>
              </a:ext>
            </a:extLst>
          </p:cNvPr>
          <p:cNvSpPr>
            <a:spLocks noGrp="1"/>
          </p:cNvSpPr>
          <p:nvPr>
            <p:ph type="pic" sz="quarter" idx="12" hasCustomPrompt="1"/>
          </p:nvPr>
        </p:nvSpPr>
        <p:spPr>
          <a:xfrm>
            <a:off x="6119576" y="0"/>
            <a:ext cx="3024000" cy="3788937"/>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32" name="Picture Placeholder 7">
            <a:extLst>
              <a:ext uri="{FF2B5EF4-FFF2-40B4-BE49-F238E27FC236}">
                <a16:creationId xmlns:a16="http://schemas.microsoft.com/office/drawing/2014/main" id="{AD08D170-7C61-FF4A-BEF8-89141D875102}"/>
              </a:ext>
            </a:extLst>
          </p:cNvPr>
          <p:cNvSpPr>
            <a:spLocks noGrp="1"/>
          </p:cNvSpPr>
          <p:nvPr>
            <p:ph type="pic" sz="quarter" idx="13" hasCustomPrompt="1"/>
          </p:nvPr>
        </p:nvSpPr>
        <p:spPr>
          <a:xfrm>
            <a:off x="9168000" y="0"/>
            <a:ext cx="3024000" cy="3788937"/>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0" name="Rectangle 9">
            <a:extLst>
              <a:ext uri="{FF2B5EF4-FFF2-40B4-BE49-F238E27FC236}">
                <a16:creationId xmlns:a16="http://schemas.microsoft.com/office/drawing/2014/main" id="{524C3731-ADB1-E642-B779-4E8B1DE4BF40}"/>
              </a:ext>
            </a:extLst>
          </p:cNvPr>
          <p:cNvSpPr/>
          <p:nvPr userDrawn="1"/>
        </p:nvSpPr>
        <p:spPr>
          <a:xfrm>
            <a:off x="0" y="3792509"/>
            <a:ext cx="3073078" cy="3065492"/>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C107C2D-4DDE-E844-90D0-02697C234F0A}"/>
              </a:ext>
            </a:extLst>
          </p:cNvPr>
          <p:cNvSpPr/>
          <p:nvPr userDrawn="1"/>
        </p:nvSpPr>
        <p:spPr>
          <a:xfrm>
            <a:off x="3066066" y="3792511"/>
            <a:ext cx="3063185" cy="306548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84EA8A8-BE48-5148-8563-0DFE19F78D65}"/>
              </a:ext>
            </a:extLst>
          </p:cNvPr>
          <p:cNvSpPr/>
          <p:nvPr userDrawn="1"/>
        </p:nvSpPr>
        <p:spPr>
          <a:xfrm>
            <a:off x="6090819" y="3792510"/>
            <a:ext cx="3077181" cy="3065490"/>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7A4E962-A9E8-4549-8C89-526C6828D2E5}"/>
              </a:ext>
            </a:extLst>
          </p:cNvPr>
          <p:cNvSpPr/>
          <p:nvPr userDrawn="1"/>
        </p:nvSpPr>
        <p:spPr>
          <a:xfrm>
            <a:off x="9143576" y="3792509"/>
            <a:ext cx="3048424" cy="3065491"/>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20">
            <a:extLst>
              <a:ext uri="{FF2B5EF4-FFF2-40B4-BE49-F238E27FC236}">
                <a16:creationId xmlns:a16="http://schemas.microsoft.com/office/drawing/2014/main" id="{8E5567E4-6481-0E4E-8949-62D365DA4F61}"/>
              </a:ext>
            </a:extLst>
          </p:cNvPr>
          <p:cNvSpPr>
            <a:spLocks noGrp="1"/>
          </p:cNvSpPr>
          <p:nvPr>
            <p:ph type="body" sz="quarter" idx="24" hasCustomPrompt="1"/>
          </p:nvPr>
        </p:nvSpPr>
        <p:spPr>
          <a:xfrm>
            <a:off x="381000" y="4591811"/>
            <a:ext cx="230124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42" name="Text Placeholder 20">
            <a:extLst>
              <a:ext uri="{FF2B5EF4-FFF2-40B4-BE49-F238E27FC236}">
                <a16:creationId xmlns:a16="http://schemas.microsoft.com/office/drawing/2014/main" id="{9E849683-71C3-0E41-827C-950F16804C48}"/>
              </a:ext>
            </a:extLst>
          </p:cNvPr>
          <p:cNvSpPr>
            <a:spLocks noGrp="1"/>
          </p:cNvSpPr>
          <p:nvPr>
            <p:ph type="body" sz="quarter" idx="25" hasCustomPrompt="1"/>
          </p:nvPr>
        </p:nvSpPr>
        <p:spPr>
          <a:xfrm>
            <a:off x="381000" y="4051804"/>
            <a:ext cx="2301240" cy="460235"/>
          </a:xfrm>
          <a:prstGeom prst="rect">
            <a:avLst/>
          </a:prstGeom>
        </p:spPr>
        <p:txBody>
          <a:bodyPr anchor="ctr">
            <a:normAutofit/>
          </a:bodyPr>
          <a:lstStyle>
            <a:lvl1pPr marL="0" indent="0" algn="ctr">
              <a:lnSpc>
                <a:spcPct val="150000"/>
              </a:lnSpc>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27" name="Text Placeholder 20">
            <a:extLst>
              <a:ext uri="{FF2B5EF4-FFF2-40B4-BE49-F238E27FC236}">
                <a16:creationId xmlns:a16="http://schemas.microsoft.com/office/drawing/2014/main" id="{0AB3A99E-D184-B945-88AE-8A989658C09B}"/>
              </a:ext>
            </a:extLst>
          </p:cNvPr>
          <p:cNvSpPr>
            <a:spLocks noGrp="1"/>
          </p:cNvSpPr>
          <p:nvPr>
            <p:ph type="body" sz="quarter" idx="26" hasCustomPrompt="1"/>
          </p:nvPr>
        </p:nvSpPr>
        <p:spPr>
          <a:xfrm>
            <a:off x="3413821" y="4591811"/>
            <a:ext cx="230124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28" name="Text Placeholder 20">
            <a:extLst>
              <a:ext uri="{FF2B5EF4-FFF2-40B4-BE49-F238E27FC236}">
                <a16:creationId xmlns:a16="http://schemas.microsoft.com/office/drawing/2014/main" id="{2DF2DEB8-0831-5A42-ACD8-08F12B022A01}"/>
              </a:ext>
            </a:extLst>
          </p:cNvPr>
          <p:cNvSpPr>
            <a:spLocks noGrp="1"/>
          </p:cNvSpPr>
          <p:nvPr>
            <p:ph type="body" sz="quarter" idx="27" hasCustomPrompt="1"/>
          </p:nvPr>
        </p:nvSpPr>
        <p:spPr>
          <a:xfrm>
            <a:off x="3413821" y="4051804"/>
            <a:ext cx="2301240" cy="460235"/>
          </a:xfrm>
          <a:prstGeom prst="rect">
            <a:avLst/>
          </a:prstGeom>
        </p:spPr>
        <p:txBody>
          <a:bodyPr anchor="ctr">
            <a:normAutofit/>
          </a:bodyPr>
          <a:lstStyle>
            <a:lvl1pPr marL="0" indent="0" algn="ctr">
              <a:lnSpc>
                <a:spcPct val="150000"/>
              </a:lnSpc>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29" name="Text Placeholder 20">
            <a:extLst>
              <a:ext uri="{FF2B5EF4-FFF2-40B4-BE49-F238E27FC236}">
                <a16:creationId xmlns:a16="http://schemas.microsoft.com/office/drawing/2014/main" id="{EC84C043-5174-7445-AEC3-85EFFE8F37C9}"/>
              </a:ext>
            </a:extLst>
          </p:cNvPr>
          <p:cNvSpPr>
            <a:spLocks noGrp="1"/>
          </p:cNvSpPr>
          <p:nvPr>
            <p:ph type="body" sz="quarter" idx="28" hasCustomPrompt="1"/>
          </p:nvPr>
        </p:nvSpPr>
        <p:spPr>
          <a:xfrm>
            <a:off x="6513077" y="4591811"/>
            <a:ext cx="230124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35" name="Text Placeholder 20">
            <a:extLst>
              <a:ext uri="{FF2B5EF4-FFF2-40B4-BE49-F238E27FC236}">
                <a16:creationId xmlns:a16="http://schemas.microsoft.com/office/drawing/2014/main" id="{260CB0B5-52A2-0140-83F7-823C3710F1B2}"/>
              </a:ext>
            </a:extLst>
          </p:cNvPr>
          <p:cNvSpPr>
            <a:spLocks noGrp="1"/>
          </p:cNvSpPr>
          <p:nvPr>
            <p:ph type="body" sz="quarter" idx="29" hasCustomPrompt="1"/>
          </p:nvPr>
        </p:nvSpPr>
        <p:spPr>
          <a:xfrm>
            <a:off x="6513077" y="4051804"/>
            <a:ext cx="2301240" cy="460235"/>
          </a:xfrm>
          <a:prstGeom prst="rect">
            <a:avLst/>
          </a:prstGeom>
        </p:spPr>
        <p:txBody>
          <a:bodyPr anchor="ctr">
            <a:normAutofit/>
          </a:bodyPr>
          <a:lstStyle>
            <a:lvl1pPr marL="0" indent="0" algn="ctr">
              <a:lnSpc>
                <a:spcPct val="150000"/>
              </a:lnSpc>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
        <p:nvSpPr>
          <p:cNvPr id="43" name="Text Placeholder 20">
            <a:extLst>
              <a:ext uri="{FF2B5EF4-FFF2-40B4-BE49-F238E27FC236}">
                <a16:creationId xmlns:a16="http://schemas.microsoft.com/office/drawing/2014/main" id="{3CAEAD18-38B2-F843-B1FA-7ED782F0F5DF}"/>
              </a:ext>
            </a:extLst>
          </p:cNvPr>
          <p:cNvSpPr>
            <a:spLocks noGrp="1"/>
          </p:cNvSpPr>
          <p:nvPr>
            <p:ph type="body" sz="quarter" idx="30" hasCustomPrompt="1"/>
          </p:nvPr>
        </p:nvSpPr>
        <p:spPr>
          <a:xfrm>
            <a:off x="9565834" y="4591811"/>
            <a:ext cx="2301240" cy="631362"/>
          </a:xfrm>
          <a:prstGeom prst="rect">
            <a:avLst/>
          </a:prstGeom>
        </p:spPr>
        <p:txBody>
          <a:bodyPr anchor="ctr">
            <a:normAutofit/>
          </a:bodyPr>
          <a:lstStyle>
            <a:lvl1pPr marL="0" indent="0" algn="l">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t>
            </a:r>
          </a:p>
        </p:txBody>
      </p:sp>
      <p:sp>
        <p:nvSpPr>
          <p:cNvPr id="44" name="Text Placeholder 20">
            <a:extLst>
              <a:ext uri="{FF2B5EF4-FFF2-40B4-BE49-F238E27FC236}">
                <a16:creationId xmlns:a16="http://schemas.microsoft.com/office/drawing/2014/main" id="{793141B7-B571-7A45-9FAF-90265E9A3E5E}"/>
              </a:ext>
            </a:extLst>
          </p:cNvPr>
          <p:cNvSpPr>
            <a:spLocks noGrp="1"/>
          </p:cNvSpPr>
          <p:nvPr>
            <p:ph type="body" sz="quarter" idx="31" hasCustomPrompt="1"/>
          </p:nvPr>
        </p:nvSpPr>
        <p:spPr>
          <a:xfrm>
            <a:off x="9565834" y="4051804"/>
            <a:ext cx="2301240" cy="460235"/>
          </a:xfrm>
          <a:prstGeom prst="rect">
            <a:avLst/>
          </a:prstGeom>
        </p:spPr>
        <p:txBody>
          <a:bodyPr anchor="ctr">
            <a:normAutofit/>
          </a:bodyPr>
          <a:lstStyle>
            <a:lvl1pPr marL="0" indent="0" algn="ctr">
              <a:lnSpc>
                <a:spcPct val="150000"/>
              </a:lnSpc>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TITLE OVER TWO LINES MAX</a:t>
            </a:r>
          </a:p>
        </p:txBody>
      </p:sp>
    </p:spTree>
    <p:extLst>
      <p:ext uri="{BB962C8B-B14F-4D97-AF65-F5344CB8AC3E}">
        <p14:creationId xmlns:p14="http://schemas.microsoft.com/office/powerpoint/2010/main" val="28342909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4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6E023D-DF57-1E4F-B09E-93432F93AD20}"/>
              </a:ext>
            </a:extLst>
          </p:cNvPr>
          <p:cNvSpPr/>
          <p:nvPr userDrawn="1"/>
        </p:nvSpPr>
        <p:spPr>
          <a:xfrm>
            <a:off x="6096000" y="0"/>
            <a:ext cx="6096000" cy="68704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3">
            <a:extLst>
              <a:ext uri="{FF2B5EF4-FFF2-40B4-BE49-F238E27FC236}">
                <a16:creationId xmlns:a16="http://schemas.microsoft.com/office/drawing/2014/main" id="{A660263F-CD08-5240-BA64-840D74C44901}"/>
              </a:ext>
            </a:extLst>
          </p:cNvPr>
          <p:cNvSpPr>
            <a:spLocks noGrp="1"/>
          </p:cNvSpPr>
          <p:nvPr>
            <p:ph type="body" sz="quarter" idx="10" hasCustomPrompt="1"/>
          </p:nvPr>
        </p:nvSpPr>
        <p:spPr>
          <a:xfrm>
            <a:off x="414794" y="1793633"/>
            <a:ext cx="3949200" cy="1479848"/>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37" name="Text Placeholder 18">
            <a:extLst>
              <a:ext uri="{FF2B5EF4-FFF2-40B4-BE49-F238E27FC236}">
                <a16:creationId xmlns:a16="http://schemas.microsoft.com/office/drawing/2014/main" id="{83175FCE-91B1-D54B-9D26-E7F7245C91A6}"/>
              </a:ext>
            </a:extLst>
          </p:cNvPr>
          <p:cNvSpPr>
            <a:spLocks noGrp="1"/>
          </p:cNvSpPr>
          <p:nvPr>
            <p:ph type="body" sz="quarter" idx="11" hasCustomPrompt="1"/>
          </p:nvPr>
        </p:nvSpPr>
        <p:spPr>
          <a:xfrm>
            <a:off x="414794" y="135299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38" name="Text Placeholder 20">
            <a:extLst>
              <a:ext uri="{FF2B5EF4-FFF2-40B4-BE49-F238E27FC236}">
                <a16:creationId xmlns:a16="http://schemas.microsoft.com/office/drawing/2014/main" id="{BB859E01-B2AE-634C-84AF-BE64EA2EBB60}"/>
              </a:ext>
            </a:extLst>
          </p:cNvPr>
          <p:cNvSpPr>
            <a:spLocks noGrp="1"/>
          </p:cNvSpPr>
          <p:nvPr>
            <p:ph type="body" sz="quarter" idx="12" hasCustomPrompt="1"/>
          </p:nvPr>
        </p:nvSpPr>
        <p:spPr>
          <a:xfrm>
            <a:off x="399771" y="3458518"/>
            <a:ext cx="3949199" cy="973998"/>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five lines of copy so that the slide looks full of interesting copy without compromising the clean, with clean, white space. It will also make the slide much and to read as you present and for your audience to follow. </a:t>
            </a:r>
          </a:p>
        </p:txBody>
      </p:sp>
      <p:sp>
        <p:nvSpPr>
          <p:cNvPr id="39" name="Rectangle 38">
            <a:extLst>
              <a:ext uri="{FF2B5EF4-FFF2-40B4-BE49-F238E27FC236}">
                <a16:creationId xmlns:a16="http://schemas.microsoft.com/office/drawing/2014/main" id="{CA23DD85-97B1-F640-A668-728E941FD82D}"/>
              </a:ext>
            </a:extLst>
          </p:cNvPr>
          <p:cNvSpPr/>
          <p:nvPr userDrawn="1"/>
        </p:nvSpPr>
        <p:spPr>
          <a:xfrm>
            <a:off x="399771" y="4723244"/>
            <a:ext cx="2684392" cy="623671"/>
          </a:xfrm>
          <a:prstGeom prst="rect">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40" name="Text Placeholder 18">
            <a:extLst>
              <a:ext uri="{FF2B5EF4-FFF2-40B4-BE49-F238E27FC236}">
                <a16:creationId xmlns:a16="http://schemas.microsoft.com/office/drawing/2014/main" id="{84DDB6D0-3B2F-434B-B10C-7BB51086DAA4}"/>
              </a:ext>
            </a:extLst>
          </p:cNvPr>
          <p:cNvSpPr>
            <a:spLocks noGrp="1"/>
          </p:cNvSpPr>
          <p:nvPr>
            <p:ph type="body" sz="quarter" idx="14" hasCustomPrompt="1"/>
          </p:nvPr>
        </p:nvSpPr>
        <p:spPr>
          <a:xfrm>
            <a:off x="523282" y="4905189"/>
            <a:ext cx="2434678" cy="323850"/>
          </a:xfrm>
          <a:prstGeom prst="rect">
            <a:avLst/>
          </a:prstGeom>
        </p:spPr>
        <p:txBody>
          <a:bodyPr anchor="ctr">
            <a:normAutofit/>
          </a:bodyPr>
          <a:lstStyle>
            <a:lvl1pPr marL="0" indent="0" algn="l">
              <a:buNone/>
              <a:defRPr sz="12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200" b="1" cap="all" spc="300" baseline="0" dirty="0">
                <a:latin typeface="Helvetica Neue" panose="02000503000000020004" pitchFamily="2" charset="0"/>
                <a:ea typeface="Helvetica Neue" panose="02000503000000020004" pitchFamily="2" charset="0"/>
                <a:cs typeface="Helvetica Neue" panose="02000503000000020004" pitchFamily="2" charset="0"/>
              </a:rPr>
              <a:t>Add button text</a:t>
            </a:r>
            <a:endParaRPr lang="en-GB" dirty="0"/>
          </a:p>
        </p:txBody>
      </p:sp>
    </p:spTree>
    <p:extLst>
      <p:ext uri="{BB962C8B-B14F-4D97-AF65-F5344CB8AC3E}">
        <p14:creationId xmlns:p14="http://schemas.microsoft.com/office/powerpoint/2010/main" val="1642087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company structur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EF138B4-D8FE-D540-9C22-86AFE107B9C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4651" b="2938"/>
          <a:stretch/>
        </p:blipFill>
        <p:spPr>
          <a:xfrm>
            <a:off x="4803776" y="634476"/>
            <a:ext cx="6613523" cy="5739337"/>
          </a:xfrm>
          <a:prstGeom prst="rect">
            <a:avLst/>
          </a:prstGeom>
        </p:spPr>
      </p:pic>
      <p:sp>
        <p:nvSpPr>
          <p:cNvPr id="13" name="Rectangle 12">
            <a:extLst>
              <a:ext uri="{FF2B5EF4-FFF2-40B4-BE49-F238E27FC236}">
                <a16:creationId xmlns:a16="http://schemas.microsoft.com/office/drawing/2014/main" id="{981EC137-8EDE-FB48-802B-97DDA1195BF2}"/>
              </a:ext>
            </a:extLst>
          </p:cNvPr>
          <p:cNvSpPr/>
          <p:nvPr userDrawn="1"/>
        </p:nvSpPr>
        <p:spPr>
          <a:xfrm>
            <a:off x="0" y="0"/>
            <a:ext cx="4079875" cy="6858000"/>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A95B041-A7E9-6C4C-B224-8AE479C723B5}"/>
              </a:ext>
            </a:extLst>
          </p:cNvPr>
          <p:cNvSpPr txBox="1"/>
          <p:nvPr userDrawn="1"/>
        </p:nvSpPr>
        <p:spPr>
          <a:xfrm>
            <a:off x="292377" y="1857380"/>
            <a:ext cx="2836033" cy="253916"/>
          </a:xfrm>
          <a:prstGeom prst="rect">
            <a:avLst/>
          </a:prstGeom>
          <a:noFill/>
        </p:spPr>
        <p:txBody>
          <a:bodyPr wrap="none" rtlCol="0">
            <a:spAutoFit/>
          </a:bodyPr>
          <a:lstStyle/>
          <a:p>
            <a:r>
              <a:rPr lang="en-US" sz="1050" spc="3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OUR COMPANY STRUCTURE</a:t>
            </a:r>
          </a:p>
        </p:txBody>
      </p:sp>
      <p:sp>
        <p:nvSpPr>
          <p:cNvPr id="15" name="TextBox 14">
            <a:extLst>
              <a:ext uri="{FF2B5EF4-FFF2-40B4-BE49-F238E27FC236}">
                <a16:creationId xmlns:a16="http://schemas.microsoft.com/office/drawing/2014/main" id="{09557650-3F96-7848-AC54-C359B2743784}"/>
              </a:ext>
            </a:extLst>
          </p:cNvPr>
          <p:cNvSpPr txBox="1"/>
          <p:nvPr userDrawn="1"/>
        </p:nvSpPr>
        <p:spPr>
          <a:xfrm>
            <a:off x="292377" y="2295138"/>
            <a:ext cx="3408086" cy="1384995"/>
          </a:xfrm>
          <a:prstGeom prst="rect">
            <a:avLst/>
          </a:prstGeom>
          <a:noFill/>
        </p:spPr>
        <p:txBody>
          <a:bodyPr wrap="square" rtlCol="0">
            <a:spAutoFit/>
          </a:bodyPr>
          <a:lstStyle/>
          <a:p>
            <a:r>
              <a:rPr lang="en-GB" sz="2800" b="1" spc="3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WHAT WE LOOK LIKE TODAY.</a:t>
            </a:r>
            <a:endParaRPr lang="en-US" sz="2800" b="1" spc="3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TextBox 15">
            <a:extLst>
              <a:ext uri="{FF2B5EF4-FFF2-40B4-BE49-F238E27FC236}">
                <a16:creationId xmlns:a16="http://schemas.microsoft.com/office/drawing/2014/main" id="{384A5803-54F8-0C4E-B2F8-2E2DCBCB89B4}"/>
              </a:ext>
            </a:extLst>
          </p:cNvPr>
          <p:cNvSpPr txBox="1"/>
          <p:nvPr userDrawn="1"/>
        </p:nvSpPr>
        <p:spPr>
          <a:xfrm>
            <a:off x="292377" y="3786495"/>
            <a:ext cx="3376901" cy="646331"/>
          </a:xfrm>
          <a:prstGeom prst="rect">
            <a:avLst/>
          </a:prstGeom>
          <a:noFill/>
        </p:spPr>
        <p:txBody>
          <a:bodyPr wrap="square" rtlCol="0">
            <a:spAutoFit/>
          </a:bodyPr>
          <a:lstStyle/>
          <a:p>
            <a:r>
              <a:rPr lang="en-US"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 Commercial family comprises nine divisions. And our social enterprise, Commercial Foundation, was founded in 2015.</a:t>
            </a:r>
          </a:p>
        </p:txBody>
      </p:sp>
    </p:spTree>
    <p:extLst>
      <p:ext uri="{BB962C8B-B14F-4D97-AF65-F5344CB8AC3E}">
        <p14:creationId xmlns:p14="http://schemas.microsoft.com/office/powerpoint/2010/main" val="1855369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0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6E023D-DF57-1E4F-B09E-93432F93AD20}"/>
              </a:ext>
            </a:extLst>
          </p:cNvPr>
          <p:cNvSpPr/>
          <p:nvPr userDrawn="1"/>
        </p:nvSpPr>
        <p:spPr>
          <a:xfrm>
            <a:off x="6096000" y="0"/>
            <a:ext cx="6096000" cy="68704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3">
            <a:extLst>
              <a:ext uri="{FF2B5EF4-FFF2-40B4-BE49-F238E27FC236}">
                <a16:creationId xmlns:a16="http://schemas.microsoft.com/office/drawing/2014/main" id="{A660263F-CD08-5240-BA64-840D74C44901}"/>
              </a:ext>
            </a:extLst>
          </p:cNvPr>
          <p:cNvSpPr>
            <a:spLocks noGrp="1"/>
          </p:cNvSpPr>
          <p:nvPr>
            <p:ph type="body" sz="quarter" idx="10" hasCustomPrompt="1"/>
          </p:nvPr>
        </p:nvSpPr>
        <p:spPr>
          <a:xfrm>
            <a:off x="414794" y="1793633"/>
            <a:ext cx="3949200" cy="1479848"/>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37" name="Text Placeholder 18">
            <a:extLst>
              <a:ext uri="{FF2B5EF4-FFF2-40B4-BE49-F238E27FC236}">
                <a16:creationId xmlns:a16="http://schemas.microsoft.com/office/drawing/2014/main" id="{83175FCE-91B1-D54B-9D26-E7F7245C91A6}"/>
              </a:ext>
            </a:extLst>
          </p:cNvPr>
          <p:cNvSpPr>
            <a:spLocks noGrp="1"/>
          </p:cNvSpPr>
          <p:nvPr>
            <p:ph type="body" sz="quarter" idx="11" hasCustomPrompt="1"/>
          </p:nvPr>
        </p:nvSpPr>
        <p:spPr>
          <a:xfrm>
            <a:off x="414794" y="135299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38" name="Text Placeholder 20">
            <a:extLst>
              <a:ext uri="{FF2B5EF4-FFF2-40B4-BE49-F238E27FC236}">
                <a16:creationId xmlns:a16="http://schemas.microsoft.com/office/drawing/2014/main" id="{BB859E01-B2AE-634C-84AF-BE64EA2EBB60}"/>
              </a:ext>
            </a:extLst>
          </p:cNvPr>
          <p:cNvSpPr>
            <a:spLocks noGrp="1"/>
          </p:cNvSpPr>
          <p:nvPr>
            <p:ph type="body" sz="quarter" idx="12" hasCustomPrompt="1"/>
          </p:nvPr>
        </p:nvSpPr>
        <p:spPr>
          <a:xfrm>
            <a:off x="399771" y="3458518"/>
            <a:ext cx="3949199" cy="973998"/>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five lines of copy so that the slide looks full of interesting copy without compromising the clean, with clean, white space. It will also make the slide much and to read as you present and for your audience to follow. </a:t>
            </a:r>
          </a:p>
        </p:txBody>
      </p:sp>
    </p:spTree>
    <p:extLst>
      <p:ext uri="{BB962C8B-B14F-4D97-AF65-F5344CB8AC3E}">
        <p14:creationId xmlns:p14="http://schemas.microsoft.com/office/powerpoint/2010/main" val="28336181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5_Content with Caption">
    <p:spTree>
      <p:nvGrpSpPr>
        <p:cNvPr id="1" name=""/>
        <p:cNvGrpSpPr/>
        <p:nvPr/>
      </p:nvGrpSpPr>
      <p:grpSpPr>
        <a:xfrm>
          <a:off x="0" y="0"/>
          <a:ext cx="0" cy="0"/>
          <a:chOff x="0" y="0"/>
          <a:chExt cx="0" cy="0"/>
        </a:xfrm>
      </p:grpSpPr>
      <p:sp>
        <p:nvSpPr>
          <p:cNvPr id="26" name="Text Placeholder 13">
            <a:extLst>
              <a:ext uri="{FF2B5EF4-FFF2-40B4-BE49-F238E27FC236}">
                <a16:creationId xmlns:a16="http://schemas.microsoft.com/office/drawing/2014/main" id="{A660263F-CD08-5240-BA64-840D74C44901}"/>
              </a:ext>
            </a:extLst>
          </p:cNvPr>
          <p:cNvSpPr>
            <a:spLocks noGrp="1"/>
          </p:cNvSpPr>
          <p:nvPr>
            <p:ph type="body" sz="quarter" idx="10" hasCustomPrompt="1"/>
          </p:nvPr>
        </p:nvSpPr>
        <p:spPr>
          <a:xfrm>
            <a:off x="403071" y="2286002"/>
            <a:ext cx="3949200" cy="1479848"/>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short TITLE HERE.</a:t>
            </a:r>
            <a:endParaRPr lang="en-US" dirty="0"/>
          </a:p>
        </p:txBody>
      </p:sp>
      <p:sp>
        <p:nvSpPr>
          <p:cNvPr id="37" name="Text Placeholder 18">
            <a:extLst>
              <a:ext uri="{FF2B5EF4-FFF2-40B4-BE49-F238E27FC236}">
                <a16:creationId xmlns:a16="http://schemas.microsoft.com/office/drawing/2014/main" id="{83175FCE-91B1-D54B-9D26-E7F7245C91A6}"/>
              </a:ext>
            </a:extLst>
          </p:cNvPr>
          <p:cNvSpPr>
            <a:spLocks noGrp="1"/>
          </p:cNvSpPr>
          <p:nvPr>
            <p:ph type="body" sz="quarter" idx="11" hasCustomPrompt="1"/>
          </p:nvPr>
        </p:nvSpPr>
        <p:spPr>
          <a:xfrm>
            <a:off x="403071" y="1845365"/>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38" name="Text Placeholder 20">
            <a:extLst>
              <a:ext uri="{FF2B5EF4-FFF2-40B4-BE49-F238E27FC236}">
                <a16:creationId xmlns:a16="http://schemas.microsoft.com/office/drawing/2014/main" id="{BB859E01-B2AE-634C-84AF-BE64EA2EBB60}"/>
              </a:ext>
            </a:extLst>
          </p:cNvPr>
          <p:cNvSpPr>
            <a:spLocks noGrp="1"/>
          </p:cNvSpPr>
          <p:nvPr>
            <p:ph type="body" sz="quarter" idx="12" hasCustomPrompt="1"/>
          </p:nvPr>
        </p:nvSpPr>
        <p:spPr>
          <a:xfrm>
            <a:off x="388048" y="3950887"/>
            <a:ext cx="3949199" cy="973998"/>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five lines of copy so that the slide looks full of interesting copy without compromising the clean, with clean, white space. It will also make the slide much and to read as you present and for your audience to follow. </a:t>
            </a:r>
          </a:p>
        </p:txBody>
      </p:sp>
      <p:sp>
        <p:nvSpPr>
          <p:cNvPr id="4" name="Picture Placeholder 3">
            <a:extLst>
              <a:ext uri="{FF2B5EF4-FFF2-40B4-BE49-F238E27FC236}">
                <a16:creationId xmlns:a16="http://schemas.microsoft.com/office/drawing/2014/main" id="{3BC81A16-65C8-2240-8312-3E62927C44D2}"/>
              </a:ext>
            </a:extLst>
          </p:cNvPr>
          <p:cNvSpPr>
            <a:spLocks noGrp="1"/>
          </p:cNvSpPr>
          <p:nvPr>
            <p:ph type="pic" sz="quarter" idx="13" hasCustomPrompt="1"/>
          </p:nvPr>
        </p:nvSpPr>
        <p:spPr>
          <a:xfrm>
            <a:off x="9777413" y="0"/>
            <a:ext cx="2414587"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6" name="Picture Placeholder 5">
            <a:extLst>
              <a:ext uri="{FF2B5EF4-FFF2-40B4-BE49-F238E27FC236}">
                <a16:creationId xmlns:a16="http://schemas.microsoft.com/office/drawing/2014/main" id="{9194817F-273B-7144-884A-F23D3EDE3BAA}"/>
              </a:ext>
            </a:extLst>
          </p:cNvPr>
          <p:cNvSpPr>
            <a:spLocks noGrp="1"/>
          </p:cNvSpPr>
          <p:nvPr>
            <p:ph type="pic" sz="quarter" idx="14" hasCustomPrompt="1"/>
          </p:nvPr>
        </p:nvSpPr>
        <p:spPr>
          <a:xfrm>
            <a:off x="7233383" y="0"/>
            <a:ext cx="2415600" cy="33372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2" name="Picture Placeholder 5">
            <a:extLst>
              <a:ext uri="{FF2B5EF4-FFF2-40B4-BE49-F238E27FC236}">
                <a16:creationId xmlns:a16="http://schemas.microsoft.com/office/drawing/2014/main" id="{558E3A34-C97D-9043-A9EA-9E852AC25CB5}"/>
              </a:ext>
            </a:extLst>
          </p:cNvPr>
          <p:cNvSpPr>
            <a:spLocks noGrp="1"/>
          </p:cNvSpPr>
          <p:nvPr>
            <p:ph type="pic" sz="quarter" idx="15" hasCustomPrompt="1"/>
          </p:nvPr>
        </p:nvSpPr>
        <p:spPr>
          <a:xfrm>
            <a:off x="7233383" y="3521976"/>
            <a:ext cx="2415599" cy="3336024"/>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Tree>
    <p:extLst>
      <p:ext uri="{BB962C8B-B14F-4D97-AF65-F5344CB8AC3E}">
        <p14:creationId xmlns:p14="http://schemas.microsoft.com/office/powerpoint/2010/main" val="16307358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6_Content with Capt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BC81A16-65C8-2240-8312-3E62927C44D2}"/>
              </a:ext>
            </a:extLst>
          </p:cNvPr>
          <p:cNvSpPr>
            <a:spLocks noGrp="1"/>
          </p:cNvSpPr>
          <p:nvPr>
            <p:ph type="pic" sz="quarter" idx="13" hasCustomPrompt="1"/>
          </p:nvPr>
        </p:nvSpPr>
        <p:spPr>
          <a:xfrm>
            <a:off x="0" y="0"/>
            <a:ext cx="4970585"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8" name="Text Placeholder 13">
            <a:extLst>
              <a:ext uri="{FF2B5EF4-FFF2-40B4-BE49-F238E27FC236}">
                <a16:creationId xmlns:a16="http://schemas.microsoft.com/office/drawing/2014/main" id="{48748077-372C-FB43-8940-9870116AD485}"/>
              </a:ext>
            </a:extLst>
          </p:cNvPr>
          <p:cNvSpPr>
            <a:spLocks noGrp="1"/>
          </p:cNvSpPr>
          <p:nvPr>
            <p:ph type="body" sz="quarter" idx="10" hasCustomPrompt="1"/>
          </p:nvPr>
        </p:nvSpPr>
        <p:spPr>
          <a:xfrm>
            <a:off x="5666732" y="916934"/>
            <a:ext cx="5048162" cy="50409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HERE.</a:t>
            </a:r>
            <a:endParaRPr lang="en-US" dirty="0"/>
          </a:p>
        </p:txBody>
      </p:sp>
      <p:sp>
        <p:nvSpPr>
          <p:cNvPr id="9" name="Text Placeholder 18">
            <a:extLst>
              <a:ext uri="{FF2B5EF4-FFF2-40B4-BE49-F238E27FC236}">
                <a16:creationId xmlns:a16="http://schemas.microsoft.com/office/drawing/2014/main" id="{4549183D-0E2D-684C-881B-2042FE5F5E2A}"/>
              </a:ext>
            </a:extLst>
          </p:cNvPr>
          <p:cNvSpPr>
            <a:spLocks noGrp="1"/>
          </p:cNvSpPr>
          <p:nvPr>
            <p:ph type="body" sz="quarter" idx="11" hasCustomPrompt="1"/>
          </p:nvPr>
        </p:nvSpPr>
        <p:spPr>
          <a:xfrm>
            <a:off x="5666731" y="661334"/>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0" name="Text Placeholder 20">
            <a:extLst>
              <a:ext uri="{FF2B5EF4-FFF2-40B4-BE49-F238E27FC236}">
                <a16:creationId xmlns:a16="http://schemas.microsoft.com/office/drawing/2014/main" id="{E5087D45-2B38-904A-8985-4A15933B6020}"/>
              </a:ext>
            </a:extLst>
          </p:cNvPr>
          <p:cNvSpPr>
            <a:spLocks noGrp="1"/>
          </p:cNvSpPr>
          <p:nvPr>
            <p:ph type="body" sz="quarter" idx="12" hasCustomPrompt="1"/>
          </p:nvPr>
        </p:nvSpPr>
        <p:spPr>
          <a:xfrm>
            <a:off x="5666732" y="1421025"/>
            <a:ext cx="5048162" cy="618791"/>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three lines of copy so that the slide looks full of interesting copy without compromising the clean, white space which is still needed, especially with the image. </a:t>
            </a:r>
          </a:p>
        </p:txBody>
      </p:sp>
      <p:sp>
        <p:nvSpPr>
          <p:cNvPr id="11" name="Oval 10">
            <a:extLst>
              <a:ext uri="{FF2B5EF4-FFF2-40B4-BE49-F238E27FC236}">
                <a16:creationId xmlns:a16="http://schemas.microsoft.com/office/drawing/2014/main" id="{EBDB9DDF-B446-5C48-860D-50B2E6893410}"/>
              </a:ext>
            </a:extLst>
          </p:cNvPr>
          <p:cNvSpPr>
            <a:spLocks noChangeAspect="1"/>
          </p:cNvSpPr>
          <p:nvPr userDrawn="1"/>
        </p:nvSpPr>
        <p:spPr>
          <a:xfrm>
            <a:off x="10714893" y="404279"/>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51803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7_Content with Caption">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16EE5E5-057D-8D4F-B792-2F142D14992A}"/>
              </a:ext>
            </a:extLst>
          </p:cNvPr>
          <p:cNvSpPr>
            <a:spLocks noGrp="1"/>
          </p:cNvSpPr>
          <p:nvPr>
            <p:ph type="pic" sz="quarter" idx="17" hasCustomPrompt="1"/>
          </p:nvPr>
        </p:nvSpPr>
        <p:spPr>
          <a:xfrm>
            <a:off x="0" y="0"/>
            <a:ext cx="61214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2" name="Oval 11">
            <a:extLst>
              <a:ext uri="{FF2B5EF4-FFF2-40B4-BE49-F238E27FC236}">
                <a16:creationId xmlns:a16="http://schemas.microsoft.com/office/drawing/2014/main" id="{CE89D2D0-D78F-FC4D-8B3A-CEC4D3AAFDCF}"/>
              </a:ext>
            </a:extLst>
          </p:cNvPr>
          <p:cNvSpPr>
            <a:spLocks noChangeAspect="1"/>
          </p:cNvSpPr>
          <p:nvPr userDrawn="1"/>
        </p:nvSpPr>
        <p:spPr>
          <a:xfrm>
            <a:off x="10899066" y="333598"/>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0">
            <a:extLst>
              <a:ext uri="{FF2B5EF4-FFF2-40B4-BE49-F238E27FC236}">
                <a16:creationId xmlns:a16="http://schemas.microsoft.com/office/drawing/2014/main" id="{BACCDDC8-6867-BC42-B28B-ECD9F7ECDC17}"/>
              </a:ext>
            </a:extLst>
          </p:cNvPr>
          <p:cNvSpPr>
            <a:spLocks noGrp="1"/>
          </p:cNvSpPr>
          <p:nvPr>
            <p:ph type="body" sz="quarter" idx="15" hasCustomPrompt="1"/>
          </p:nvPr>
        </p:nvSpPr>
        <p:spPr>
          <a:xfrm>
            <a:off x="7675232" y="2997445"/>
            <a:ext cx="3763081" cy="1083886"/>
          </a:xfrm>
          <a:prstGeom prst="rect">
            <a:avLst/>
          </a:prstGeom>
        </p:spPr>
        <p:txBody>
          <a:bodyPr anchor="ctr">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case study, specifically background and challenge. Maximum four lines of copy so that the slide looks clean, and is easier to read as you present.</a:t>
            </a:r>
          </a:p>
        </p:txBody>
      </p:sp>
      <p:sp>
        <p:nvSpPr>
          <p:cNvPr id="15" name="Text Placeholder 13">
            <a:extLst>
              <a:ext uri="{FF2B5EF4-FFF2-40B4-BE49-F238E27FC236}">
                <a16:creationId xmlns:a16="http://schemas.microsoft.com/office/drawing/2014/main" id="{A7C570B7-9A84-7742-9AFF-364781227199}"/>
              </a:ext>
            </a:extLst>
          </p:cNvPr>
          <p:cNvSpPr>
            <a:spLocks noGrp="1"/>
          </p:cNvSpPr>
          <p:nvPr>
            <p:ph type="body" sz="quarter" idx="10" hasCustomPrompt="1"/>
          </p:nvPr>
        </p:nvSpPr>
        <p:spPr>
          <a:xfrm>
            <a:off x="7489113" y="1425939"/>
            <a:ext cx="3949200" cy="1479848"/>
          </a:xfrm>
          <a:prstGeom prst="rect">
            <a:avLst/>
          </a:prstGeom>
        </p:spPr>
        <p:txBody>
          <a:bodyPr anchor="ctr"/>
          <a:lstStyle>
            <a:lvl1pPr marL="0" indent="0" algn="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16" name="Text Placeholder 18">
            <a:extLst>
              <a:ext uri="{FF2B5EF4-FFF2-40B4-BE49-F238E27FC236}">
                <a16:creationId xmlns:a16="http://schemas.microsoft.com/office/drawing/2014/main" id="{E3B6EA28-242B-074B-AF60-13B60F15BC9B}"/>
              </a:ext>
            </a:extLst>
          </p:cNvPr>
          <p:cNvSpPr>
            <a:spLocks noGrp="1"/>
          </p:cNvSpPr>
          <p:nvPr>
            <p:ph type="body" sz="quarter" idx="11" hasCustomPrompt="1"/>
          </p:nvPr>
        </p:nvSpPr>
        <p:spPr>
          <a:xfrm>
            <a:off x="7157913" y="1077612"/>
            <a:ext cx="4280400" cy="255600"/>
          </a:xfrm>
          <a:prstGeom prst="rect">
            <a:avLst/>
          </a:prstGeom>
        </p:spPr>
        <p:txBody>
          <a:bodyPr>
            <a:normAutofit/>
          </a:bodyPr>
          <a:lstStyle>
            <a:lvl1pPr marL="0" indent="0" algn="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4" name="Text Placeholder 20">
            <a:extLst>
              <a:ext uri="{FF2B5EF4-FFF2-40B4-BE49-F238E27FC236}">
                <a16:creationId xmlns:a16="http://schemas.microsoft.com/office/drawing/2014/main" id="{215C61BD-CF81-8246-BD4B-80A8C04540D8}"/>
              </a:ext>
            </a:extLst>
          </p:cNvPr>
          <p:cNvSpPr>
            <a:spLocks noGrp="1"/>
          </p:cNvSpPr>
          <p:nvPr>
            <p:ph type="body" sz="quarter" idx="16" hasCustomPrompt="1"/>
          </p:nvPr>
        </p:nvSpPr>
        <p:spPr>
          <a:xfrm>
            <a:off x="4583875" y="4172989"/>
            <a:ext cx="6854438" cy="2061556"/>
          </a:xfrm>
          <a:prstGeom prst="rect">
            <a:avLst/>
          </a:prstGeom>
          <a:solidFill>
            <a:srgbClr val="403C3C"/>
          </a:solidFill>
        </p:spPr>
        <p:txBody>
          <a:bodyPr anchor="ctr">
            <a:normAutofit/>
          </a:bodyPr>
          <a:lstStyle>
            <a:lvl1pPr marL="180000" indent="0" algn="l">
              <a:lnSpc>
                <a:spcPct val="150000"/>
              </a:lnSpc>
              <a:buNone/>
              <a:defRPr sz="12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Give an explanation of the solution. This should include the key stats / evidence where possible. You have a nice amount of space to fill here so you can be detailed. Do try to keep the amount of copy to a maximum of four lines though so as not to swamp the space entirely. This allows the copy to breathe. </a:t>
            </a:r>
          </a:p>
        </p:txBody>
      </p:sp>
    </p:spTree>
    <p:extLst>
      <p:ext uri="{BB962C8B-B14F-4D97-AF65-F5344CB8AC3E}">
        <p14:creationId xmlns:p14="http://schemas.microsoft.com/office/powerpoint/2010/main" val="34019189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8_Content with Caption">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16EE5E5-057D-8D4F-B792-2F142D14992A}"/>
              </a:ext>
            </a:extLst>
          </p:cNvPr>
          <p:cNvSpPr>
            <a:spLocks noGrp="1"/>
          </p:cNvSpPr>
          <p:nvPr>
            <p:ph type="pic" sz="quarter" idx="17" hasCustomPrompt="1"/>
          </p:nvPr>
        </p:nvSpPr>
        <p:spPr>
          <a:xfrm>
            <a:off x="13347" y="0"/>
            <a:ext cx="61214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2" name="Oval 11">
            <a:extLst>
              <a:ext uri="{FF2B5EF4-FFF2-40B4-BE49-F238E27FC236}">
                <a16:creationId xmlns:a16="http://schemas.microsoft.com/office/drawing/2014/main" id="{CE89D2D0-D78F-FC4D-8B3A-CEC4D3AAFDCF}"/>
              </a:ext>
            </a:extLst>
          </p:cNvPr>
          <p:cNvSpPr>
            <a:spLocks noChangeAspect="1"/>
          </p:cNvSpPr>
          <p:nvPr userDrawn="1"/>
        </p:nvSpPr>
        <p:spPr>
          <a:xfrm>
            <a:off x="10899066" y="333598"/>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0">
            <a:extLst>
              <a:ext uri="{FF2B5EF4-FFF2-40B4-BE49-F238E27FC236}">
                <a16:creationId xmlns:a16="http://schemas.microsoft.com/office/drawing/2014/main" id="{BACCDDC8-6867-BC42-B28B-ECD9F7ECDC17}"/>
              </a:ext>
            </a:extLst>
          </p:cNvPr>
          <p:cNvSpPr>
            <a:spLocks noGrp="1"/>
          </p:cNvSpPr>
          <p:nvPr>
            <p:ph type="body" sz="quarter" idx="15" hasCustomPrompt="1"/>
          </p:nvPr>
        </p:nvSpPr>
        <p:spPr>
          <a:xfrm>
            <a:off x="6502400" y="2997445"/>
            <a:ext cx="4935914" cy="1083886"/>
          </a:xfrm>
          <a:prstGeom prst="rect">
            <a:avLst/>
          </a:prstGeom>
        </p:spPr>
        <p:txBody>
          <a:bodyPr anchor="ctr">
            <a:normAutofit/>
          </a:bodyPr>
          <a:lstStyle>
            <a:lvl1pPr marL="0" indent="0" algn="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of the case study, specifically background and challenge. Maximum four lines of copy so that the slide looks clean, and is easier to read as you present.</a:t>
            </a:r>
          </a:p>
        </p:txBody>
      </p:sp>
      <p:sp>
        <p:nvSpPr>
          <p:cNvPr id="15" name="Text Placeholder 13">
            <a:extLst>
              <a:ext uri="{FF2B5EF4-FFF2-40B4-BE49-F238E27FC236}">
                <a16:creationId xmlns:a16="http://schemas.microsoft.com/office/drawing/2014/main" id="{A7C570B7-9A84-7742-9AFF-364781227199}"/>
              </a:ext>
            </a:extLst>
          </p:cNvPr>
          <p:cNvSpPr>
            <a:spLocks noGrp="1"/>
          </p:cNvSpPr>
          <p:nvPr>
            <p:ph type="body" sz="quarter" idx="10" hasCustomPrompt="1"/>
          </p:nvPr>
        </p:nvSpPr>
        <p:spPr>
          <a:xfrm>
            <a:off x="7489113" y="1425939"/>
            <a:ext cx="3949200" cy="1479848"/>
          </a:xfrm>
          <a:prstGeom prst="rect">
            <a:avLst/>
          </a:prstGeom>
        </p:spPr>
        <p:txBody>
          <a:bodyPr anchor="ctr"/>
          <a:lstStyle>
            <a:lvl1pPr marL="0" indent="0" algn="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three-line  MAIN but short TITLE HERE.</a:t>
            </a:r>
            <a:endParaRPr lang="en-US" dirty="0"/>
          </a:p>
        </p:txBody>
      </p:sp>
      <p:sp>
        <p:nvSpPr>
          <p:cNvPr id="16" name="Text Placeholder 18">
            <a:extLst>
              <a:ext uri="{FF2B5EF4-FFF2-40B4-BE49-F238E27FC236}">
                <a16:creationId xmlns:a16="http://schemas.microsoft.com/office/drawing/2014/main" id="{E3B6EA28-242B-074B-AF60-13B60F15BC9B}"/>
              </a:ext>
            </a:extLst>
          </p:cNvPr>
          <p:cNvSpPr>
            <a:spLocks noGrp="1"/>
          </p:cNvSpPr>
          <p:nvPr>
            <p:ph type="body" sz="quarter" idx="11" hasCustomPrompt="1"/>
          </p:nvPr>
        </p:nvSpPr>
        <p:spPr>
          <a:xfrm>
            <a:off x="7157913" y="1077612"/>
            <a:ext cx="4280400" cy="255600"/>
          </a:xfrm>
          <a:prstGeom prst="rect">
            <a:avLst/>
          </a:prstGeom>
        </p:spPr>
        <p:txBody>
          <a:bodyPr>
            <a:normAutofit/>
          </a:bodyPr>
          <a:lstStyle>
            <a:lvl1pPr marL="0" indent="0" algn="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4" name="Text Placeholder 20">
            <a:extLst>
              <a:ext uri="{FF2B5EF4-FFF2-40B4-BE49-F238E27FC236}">
                <a16:creationId xmlns:a16="http://schemas.microsoft.com/office/drawing/2014/main" id="{215C61BD-CF81-8246-BD4B-80A8C04540D8}"/>
              </a:ext>
            </a:extLst>
          </p:cNvPr>
          <p:cNvSpPr>
            <a:spLocks noGrp="1"/>
          </p:cNvSpPr>
          <p:nvPr>
            <p:ph type="body" sz="quarter" idx="16" hasCustomPrompt="1"/>
          </p:nvPr>
        </p:nvSpPr>
        <p:spPr>
          <a:xfrm>
            <a:off x="4863859" y="4804308"/>
            <a:ext cx="2192063" cy="1428083"/>
          </a:xfrm>
          <a:prstGeom prst="rect">
            <a:avLst/>
          </a:prstGeom>
          <a:solidFill>
            <a:srgbClr val="403C3C"/>
          </a:solidFill>
          <a:ln>
            <a:solidFill>
              <a:schemeClr val="accent6">
                <a:lumMod val="60000"/>
                <a:lumOff val="40000"/>
              </a:schemeClr>
            </a:solidFill>
          </a:ln>
        </p:spPr>
        <p:txBody>
          <a:bodyPr anchor="ctr">
            <a:normAutofit/>
          </a:bodyPr>
          <a:lstStyle>
            <a:lvl1pPr marL="180000" indent="0" algn="l">
              <a:lnSpc>
                <a:spcPct val="150000"/>
              </a:lnSpc>
              <a:buNone/>
              <a:defRPr sz="12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Give key points of the case study. No more than three lines per section.</a:t>
            </a:r>
          </a:p>
        </p:txBody>
      </p:sp>
      <p:sp>
        <p:nvSpPr>
          <p:cNvPr id="9" name="Text Placeholder 20">
            <a:extLst>
              <a:ext uri="{FF2B5EF4-FFF2-40B4-BE49-F238E27FC236}">
                <a16:creationId xmlns:a16="http://schemas.microsoft.com/office/drawing/2014/main" id="{C09246AC-261E-0A40-B0DD-BDDF5582E772}"/>
              </a:ext>
            </a:extLst>
          </p:cNvPr>
          <p:cNvSpPr>
            <a:spLocks noGrp="1"/>
          </p:cNvSpPr>
          <p:nvPr>
            <p:ph type="body" sz="quarter" idx="18" hasCustomPrompt="1"/>
          </p:nvPr>
        </p:nvSpPr>
        <p:spPr>
          <a:xfrm>
            <a:off x="7057137" y="4804308"/>
            <a:ext cx="2192063" cy="1428083"/>
          </a:xfrm>
          <a:prstGeom prst="rect">
            <a:avLst/>
          </a:prstGeom>
          <a:solidFill>
            <a:srgbClr val="403C3C"/>
          </a:solidFill>
          <a:ln>
            <a:solidFill>
              <a:schemeClr val="accent6">
                <a:lumMod val="60000"/>
                <a:lumOff val="40000"/>
              </a:schemeClr>
            </a:solidFill>
          </a:ln>
        </p:spPr>
        <p:txBody>
          <a:bodyPr anchor="ctr">
            <a:normAutofit/>
          </a:bodyPr>
          <a:lstStyle>
            <a:lvl1pPr marL="180000" indent="0" algn="l">
              <a:lnSpc>
                <a:spcPct val="150000"/>
              </a:lnSpc>
              <a:buNone/>
              <a:defRPr sz="12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Give key points of the case study. No more than three lines per section.</a:t>
            </a:r>
          </a:p>
        </p:txBody>
      </p:sp>
      <p:sp>
        <p:nvSpPr>
          <p:cNvPr id="10" name="Text Placeholder 20">
            <a:extLst>
              <a:ext uri="{FF2B5EF4-FFF2-40B4-BE49-F238E27FC236}">
                <a16:creationId xmlns:a16="http://schemas.microsoft.com/office/drawing/2014/main" id="{4AB8F036-E719-CC4F-83F4-6FC4E22DFBCC}"/>
              </a:ext>
            </a:extLst>
          </p:cNvPr>
          <p:cNvSpPr>
            <a:spLocks noGrp="1"/>
          </p:cNvSpPr>
          <p:nvPr>
            <p:ph type="body" sz="quarter" idx="19" hasCustomPrompt="1"/>
          </p:nvPr>
        </p:nvSpPr>
        <p:spPr>
          <a:xfrm>
            <a:off x="9246250" y="4804308"/>
            <a:ext cx="2192063" cy="1428083"/>
          </a:xfrm>
          <a:prstGeom prst="rect">
            <a:avLst/>
          </a:prstGeom>
          <a:solidFill>
            <a:srgbClr val="403C3C"/>
          </a:solidFill>
          <a:ln>
            <a:solidFill>
              <a:schemeClr val="accent6">
                <a:lumMod val="60000"/>
                <a:lumOff val="40000"/>
              </a:schemeClr>
            </a:solidFill>
          </a:ln>
        </p:spPr>
        <p:txBody>
          <a:bodyPr anchor="ctr">
            <a:normAutofit/>
          </a:bodyPr>
          <a:lstStyle>
            <a:lvl1pPr marL="180000" indent="0" algn="l">
              <a:lnSpc>
                <a:spcPct val="150000"/>
              </a:lnSpc>
              <a:buNone/>
              <a:defRPr sz="12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Give key points of the case study. No more than three lines per section.</a:t>
            </a:r>
          </a:p>
        </p:txBody>
      </p:sp>
      <p:sp>
        <p:nvSpPr>
          <p:cNvPr id="17" name="Text Placeholder 20">
            <a:extLst>
              <a:ext uri="{FF2B5EF4-FFF2-40B4-BE49-F238E27FC236}">
                <a16:creationId xmlns:a16="http://schemas.microsoft.com/office/drawing/2014/main" id="{6D96BD9F-9EA7-A043-BCCA-810CCA86DE1E}"/>
              </a:ext>
            </a:extLst>
          </p:cNvPr>
          <p:cNvSpPr>
            <a:spLocks noGrp="1"/>
          </p:cNvSpPr>
          <p:nvPr>
            <p:ph type="body" sz="quarter" idx="20" hasCustomPrompt="1"/>
          </p:nvPr>
        </p:nvSpPr>
        <p:spPr>
          <a:xfrm>
            <a:off x="4874914" y="4185139"/>
            <a:ext cx="2179125" cy="619170"/>
          </a:xfrm>
          <a:prstGeom prst="rect">
            <a:avLst/>
          </a:prstGeom>
          <a:solidFill>
            <a:srgbClr val="403C3C"/>
          </a:solidFill>
          <a:ln>
            <a:solidFill>
              <a:schemeClr val="accent6">
                <a:lumMod val="60000"/>
                <a:lumOff val="40000"/>
              </a:schemeClr>
            </a:solidFill>
          </a:ln>
        </p:spPr>
        <p:txBody>
          <a:bodyPr anchor="ctr">
            <a:normAutofit/>
          </a:bodyPr>
          <a:lstStyle>
            <a:lvl1pPr marL="180000" indent="0" algn="r">
              <a:lnSpc>
                <a:spcPct val="150000"/>
              </a:lnSpc>
              <a:buNone/>
              <a:defRPr sz="28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02</a:t>
            </a:r>
          </a:p>
        </p:txBody>
      </p:sp>
      <p:sp>
        <p:nvSpPr>
          <p:cNvPr id="18" name="Text Placeholder 20">
            <a:extLst>
              <a:ext uri="{FF2B5EF4-FFF2-40B4-BE49-F238E27FC236}">
                <a16:creationId xmlns:a16="http://schemas.microsoft.com/office/drawing/2014/main" id="{6048BF5C-0385-7C48-B725-CEBEC5BF2966}"/>
              </a:ext>
            </a:extLst>
          </p:cNvPr>
          <p:cNvSpPr>
            <a:spLocks noGrp="1"/>
          </p:cNvSpPr>
          <p:nvPr>
            <p:ph type="body" sz="quarter" idx="21" hasCustomPrompt="1"/>
          </p:nvPr>
        </p:nvSpPr>
        <p:spPr>
          <a:xfrm>
            <a:off x="7054039" y="4185139"/>
            <a:ext cx="2198259" cy="619170"/>
          </a:xfrm>
          <a:prstGeom prst="rect">
            <a:avLst/>
          </a:prstGeom>
          <a:solidFill>
            <a:srgbClr val="403C3C"/>
          </a:solidFill>
          <a:ln>
            <a:solidFill>
              <a:schemeClr val="accent6">
                <a:lumMod val="60000"/>
                <a:lumOff val="40000"/>
              </a:schemeClr>
            </a:solidFill>
          </a:ln>
        </p:spPr>
        <p:txBody>
          <a:bodyPr anchor="ctr">
            <a:normAutofit/>
          </a:bodyPr>
          <a:lstStyle>
            <a:lvl1pPr marL="180000" indent="0" algn="r">
              <a:lnSpc>
                <a:spcPct val="150000"/>
              </a:lnSpc>
              <a:buNone/>
              <a:defRPr sz="28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03</a:t>
            </a:r>
          </a:p>
        </p:txBody>
      </p:sp>
      <p:sp>
        <p:nvSpPr>
          <p:cNvPr id="19" name="Text Placeholder 20">
            <a:extLst>
              <a:ext uri="{FF2B5EF4-FFF2-40B4-BE49-F238E27FC236}">
                <a16:creationId xmlns:a16="http://schemas.microsoft.com/office/drawing/2014/main" id="{F203097F-4EBE-094E-B197-5626EF744897}"/>
              </a:ext>
            </a:extLst>
          </p:cNvPr>
          <p:cNvSpPr>
            <a:spLocks noGrp="1"/>
          </p:cNvSpPr>
          <p:nvPr>
            <p:ph type="body" sz="quarter" idx="22" hasCustomPrompt="1"/>
          </p:nvPr>
        </p:nvSpPr>
        <p:spPr>
          <a:xfrm>
            <a:off x="9246250" y="4185139"/>
            <a:ext cx="2192063" cy="619170"/>
          </a:xfrm>
          <a:prstGeom prst="rect">
            <a:avLst/>
          </a:prstGeom>
          <a:solidFill>
            <a:srgbClr val="403C3C"/>
          </a:solidFill>
          <a:ln>
            <a:solidFill>
              <a:schemeClr val="accent6">
                <a:lumMod val="60000"/>
                <a:lumOff val="40000"/>
              </a:schemeClr>
            </a:solidFill>
          </a:ln>
        </p:spPr>
        <p:txBody>
          <a:bodyPr anchor="ctr">
            <a:normAutofit/>
          </a:bodyPr>
          <a:lstStyle>
            <a:lvl1pPr marL="180000" indent="0" algn="r">
              <a:lnSpc>
                <a:spcPct val="150000"/>
              </a:lnSpc>
              <a:buNone/>
              <a:defRPr sz="28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04</a:t>
            </a:r>
          </a:p>
        </p:txBody>
      </p:sp>
      <p:sp>
        <p:nvSpPr>
          <p:cNvPr id="20" name="Text Placeholder 20">
            <a:extLst>
              <a:ext uri="{FF2B5EF4-FFF2-40B4-BE49-F238E27FC236}">
                <a16:creationId xmlns:a16="http://schemas.microsoft.com/office/drawing/2014/main" id="{9F312D7C-3E58-1642-AA7E-10D3CB098F60}"/>
              </a:ext>
            </a:extLst>
          </p:cNvPr>
          <p:cNvSpPr>
            <a:spLocks noGrp="1"/>
          </p:cNvSpPr>
          <p:nvPr>
            <p:ph type="body" sz="quarter" idx="23" hasCustomPrompt="1"/>
          </p:nvPr>
        </p:nvSpPr>
        <p:spPr>
          <a:xfrm>
            <a:off x="2681636" y="4804309"/>
            <a:ext cx="2192063" cy="1428083"/>
          </a:xfrm>
          <a:prstGeom prst="rect">
            <a:avLst/>
          </a:prstGeom>
          <a:solidFill>
            <a:srgbClr val="403C3C"/>
          </a:solidFill>
          <a:ln>
            <a:solidFill>
              <a:schemeClr val="accent6">
                <a:lumMod val="60000"/>
                <a:lumOff val="40000"/>
              </a:schemeClr>
            </a:solidFill>
          </a:ln>
        </p:spPr>
        <p:txBody>
          <a:bodyPr anchor="ctr">
            <a:normAutofit/>
          </a:bodyPr>
          <a:lstStyle>
            <a:lvl1pPr marL="180000" indent="0" algn="l">
              <a:lnSpc>
                <a:spcPct val="150000"/>
              </a:lnSpc>
              <a:buNone/>
              <a:defRPr sz="12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Give key points of the case study. No more than three lines per section.</a:t>
            </a:r>
          </a:p>
        </p:txBody>
      </p:sp>
      <p:sp>
        <p:nvSpPr>
          <p:cNvPr id="21" name="Text Placeholder 20">
            <a:extLst>
              <a:ext uri="{FF2B5EF4-FFF2-40B4-BE49-F238E27FC236}">
                <a16:creationId xmlns:a16="http://schemas.microsoft.com/office/drawing/2014/main" id="{BE4CD205-330B-4947-A24E-A6BE583B211A}"/>
              </a:ext>
            </a:extLst>
          </p:cNvPr>
          <p:cNvSpPr>
            <a:spLocks noGrp="1"/>
          </p:cNvSpPr>
          <p:nvPr>
            <p:ph type="body" sz="quarter" idx="24" hasCustomPrompt="1"/>
          </p:nvPr>
        </p:nvSpPr>
        <p:spPr>
          <a:xfrm>
            <a:off x="2681636" y="4185139"/>
            <a:ext cx="2193278" cy="619170"/>
          </a:xfrm>
          <a:prstGeom prst="rect">
            <a:avLst/>
          </a:prstGeom>
          <a:solidFill>
            <a:srgbClr val="403C3C"/>
          </a:solidFill>
          <a:ln>
            <a:solidFill>
              <a:schemeClr val="accent6">
                <a:lumMod val="60000"/>
                <a:lumOff val="40000"/>
              </a:schemeClr>
            </a:solidFill>
          </a:ln>
        </p:spPr>
        <p:txBody>
          <a:bodyPr anchor="ctr">
            <a:normAutofit/>
          </a:bodyPr>
          <a:lstStyle>
            <a:lvl1pPr marL="180000" indent="0" algn="r">
              <a:lnSpc>
                <a:spcPct val="150000"/>
              </a:lnSpc>
              <a:buNone/>
              <a:defRPr sz="2800" baseline="0">
                <a:solidFill>
                  <a:schemeClr val="bg2"/>
                </a:solidFill>
                <a:latin typeface="Helvetica Neue" panose="02000503000000020004" pitchFamily="2" charset="0"/>
                <a:ea typeface="Helvetica Neue" panose="02000503000000020004" pitchFamily="2" charset="0"/>
                <a:cs typeface="Helvetica Neue" panose="02000503000000020004" pitchFamily="2" charset="0"/>
              </a:defRPr>
            </a:lvl1pPr>
            <a:lvl2pPr marL="277200" indent="0">
              <a:lnSpc>
                <a:spcPct val="150000"/>
              </a:lnSpc>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stStyle>
          <a:p>
            <a:pPr lvl="0"/>
            <a:r>
              <a:rPr lang="en-US" dirty="0"/>
              <a:t>01</a:t>
            </a:r>
          </a:p>
        </p:txBody>
      </p:sp>
    </p:spTree>
    <p:extLst>
      <p:ext uri="{BB962C8B-B14F-4D97-AF65-F5344CB8AC3E}">
        <p14:creationId xmlns:p14="http://schemas.microsoft.com/office/powerpoint/2010/main" val="18422767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9_Content with Caption">
    <p:bg>
      <p:bgPr>
        <a:solidFill>
          <a:schemeClr val="bg1"/>
        </a:solidFill>
        <a:effectLst/>
      </p:bgPr>
    </p:bg>
    <p:spTree>
      <p:nvGrpSpPr>
        <p:cNvPr id="1" name=""/>
        <p:cNvGrpSpPr/>
        <p:nvPr/>
      </p:nvGrpSpPr>
      <p:grpSpPr>
        <a:xfrm>
          <a:off x="0" y="0"/>
          <a:ext cx="0" cy="0"/>
          <a:chOff x="0" y="0"/>
          <a:chExt cx="0" cy="0"/>
        </a:xfrm>
      </p:grpSpPr>
      <p:sp>
        <p:nvSpPr>
          <p:cNvPr id="2" name="Text Placeholder 13">
            <a:extLst>
              <a:ext uri="{FF2B5EF4-FFF2-40B4-BE49-F238E27FC236}">
                <a16:creationId xmlns:a16="http://schemas.microsoft.com/office/drawing/2014/main" id="{AF0A0E52-12F7-3442-822A-3E4DED1D51F7}"/>
              </a:ext>
            </a:extLst>
          </p:cNvPr>
          <p:cNvSpPr>
            <a:spLocks noGrp="1"/>
          </p:cNvSpPr>
          <p:nvPr>
            <p:ph type="body" sz="quarter" idx="11" hasCustomPrompt="1"/>
          </p:nvPr>
        </p:nvSpPr>
        <p:spPr>
          <a:xfrm>
            <a:off x="750551" y="1907130"/>
            <a:ext cx="3949200"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3" name="Text Placeholder 18">
            <a:extLst>
              <a:ext uri="{FF2B5EF4-FFF2-40B4-BE49-F238E27FC236}">
                <a16:creationId xmlns:a16="http://schemas.microsoft.com/office/drawing/2014/main" id="{53C3E236-DBEB-4D46-AD6D-95D135729C2F}"/>
              </a:ext>
            </a:extLst>
          </p:cNvPr>
          <p:cNvSpPr>
            <a:spLocks noGrp="1"/>
          </p:cNvSpPr>
          <p:nvPr>
            <p:ph type="body" sz="quarter" idx="12" hasCustomPrompt="1"/>
          </p:nvPr>
        </p:nvSpPr>
        <p:spPr>
          <a:xfrm>
            <a:off x="750551" y="1544112"/>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4" name="Text Placeholder 7">
            <a:extLst>
              <a:ext uri="{FF2B5EF4-FFF2-40B4-BE49-F238E27FC236}">
                <a16:creationId xmlns:a16="http://schemas.microsoft.com/office/drawing/2014/main" id="{93E971CA-BDCE-9B4F-B253-C2BEA6E992E8}"/>
              </a:ext>
            </a:extLst>
          </p:cNvPr>
          <p:cNvSpPr>
            <a:spLocks noGrp="1"/>
          </p:cNvSpPr>
          <p:nvPr>
            <p:ph type="body" sz="quarter" idx="13" hasCustomPrompt="1"/>
          </p:nvPr>
        </p:nvSpPr>
        <p:spPr>
          <a:xfrm>
            <a:off x="750551" y="3636780"/>
            <a:ext cx="4280400" cy="818571"/>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a:t>
            </a:r>
            <a:endParaRPr lang="en-US" dirty="0"/>
          </a:p>
        </p:txBody>
      </p:sp>
      <p:sp>
        <p:nvSpPr>
          <p:cNvPr id="5" name="Picture Placeholder 3">
            <a:extLst>
              <a:ext uri="{FF2B5EF4-FFF2-40B4-BE49-F238E27FC236}">
                <a16:creationId xmlns:a16="http://schemas.microsoft.com/office/drawing/2014/main" id="{8B7B7FB1-1801-784C-94EA-346918D878FC}"/>
              </a:ext>
            </a:extLst>
          </p:cNvPr>
          <p:cNvSpPr>
            <a:spLocks noGrp="1"/>
          </p:cNvSpPr>
          <p:nvPr>
            <p:ph type="pic" sz="quarter" idx="17" hasCustomPrompt="1"/>
          </p:nvPr>
        </p:nvSpPr>
        <p:spPr>
          <a:xfrm>
            <a:off x="6070600" y="0"/>
            <a:ext cx="6121400" cy="59436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Tree>
    <p:extLst>
      <p:ext uri="{BB962C8B-B14F-4D97-AF65-F5344CB8AC3E}">
        <p14:creationId xmlns:p14="http://schemas.microsoft.com/office/powerpoint/2010/main" val="3975683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0_Content with Caption">
    <p:bg>
      <p:bgPr>
        <a:solidFill>
          <a:schemeClr val="bg1"/>
        </a:solidFill>
        <a:effectLst/>
      </p:bgPr>
    </p:bg>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B408071C-AB9C-4543-8410-7A03FE468E75}"/>
              </a:ext>
            </a:extLst>
          </p:cNvPr>
          <p:cNvSpPr>
            <a:spLocks noGrp="1"/>
          </p:cNvSpPr>
          <p:nvPr>
            <p:ph type="body" sz="quarter" idx="16" hasCustomPrompt="1"/>
          </p:nvPr>
        </p:nvSpPr>
        <p:spPr>
          <a:xfrm>
            <a:off x="5795963" y="2816225"/>
            <a:ext cx="4226400" cy="1994400"/>
          </a:xfrm>
          <a:prstGeom prst="rect">
            <a:avLst/>
          </a:prstGeom>
        </p:spPr>
        <p:txBody>
          <a:bodyPr anchor="ctr"/>
          <a:lstStyle>
            <a:lvl1pPr marL="0" marR="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sz="14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sz="1400" dirty="0">
                <a:latin typeface="Helvetica Neue" panose="02000503000000020004" pitchFamily="2" charset="0"/>
                <a:ea typeface="Helvetica Neue" panose="02000503000000020004" pitchFamily="2" charset="0"/>
                <a:cs typeface="Helvetica Neue" panose="02000503000000020004" pitchFamily="2" charset="0"/>
              </a:rPr>
              <a:t>Add copy here. Again, you have quite a lot of space to give detail but do not go more than five lines as the slide is already very busy with images. You could use this design to to add a quote from someone here if you prefer. </a:t>
            </a:r>
            <a:endParaRPr lang="en-US" dirty="0"/>
          </a:p>
        </p:txBody>
      </p:sp>
      <p:sp>
        <p:nvSpPr>
          <p:cNvPr id="23" name="Picture Placeholder 22">
            <a:extLst>
              <a:ext uri="{FF2B5EF4-FFF2-40B4-BE49-F238E27FC236}">
                <a16:creationId xmlns:a16="http://schemas.microsoft.com/office/drawing/2014/main" id="{40AB8140-109D-7C41-8D17-8AE8C3EC6859}"/>
              </a:ext>
            </a:extLst>
          </p:cNvPr>
          <p:cNvSpPr>
            <a:spLocks noGrp="1"/>
          </p:cNvSpPr>
          <p:nvPr>
            <p:ph type="pic" sz="quarter" idx="14" hasCustomPrompt="1"/>
          </p:nvPr>
        </p:nvSpPr>
        <p:spPr>
          <a:xfrm>
            <a:off x="7380664" y="807919"/>
            <a:ext cx="1057275" cy="1052512"/>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LOGO</a:t>
            </a:r>
            <a:endParaRPr lang="en-US" dirty="0"/>
          </a:p>
        </p:txBody>
      </p:sp>
      <p:sp>
        <p:nvSpPr>
          <p:cNvPr id="18" name="Picture Placeholder 17">
            <a:extLst>
              <a:ext uri="{FF2B5EF4-FFF2-40B4-BE49-F238E27FC236}">
                <a16:creationId xmlns:a16="http://schemas.microsoft.com/office/drawing/2014/main" id="{8EF9819C-B589-0E41-BC3D-D28804460DA5}"/>
              </a:ext>
            </a:extLst>
          </p:cNvPr>
          <p:cNvSpPr>
            <a:spLocks noGrp="1"/>
          </p:cNvSpPr>
          <p:nvPr>
            <p:ph type="pic" sz="quarter" idx="10" hasCustomPrompt="1"/>
          </p:nvPr>
        </p:nvSpPr>
        <p:spPr>
          <a:xfrm>
            <a:off x="0" y="0"/>
            <a:ext cx="1812925" cy="685379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19" name="Picture Placeholder 17">
            <a:extLst>
              <a:ext uri="{FF2B5EF4-FFF2-40B4-BE49-F238E27FC236}">
                <a16:creationId xmlns:a16="http://schemas.microsoft.com/office/drawing/2014/main" id="{032B27D5-8C48-B046-AC22-0BB9EC2CC084}"/>
              </a:ext>
            </a:extLst>
          </p:cNvPr>
          <p:cNvSpPr>
            <a:spLocks noGrp="1"/>
          </p:cNvSpPr>
          <p:nvPr>
            <p:ph type="pic" sz="quarter" idx="11" hasCustomPrompt="1"/>
          </p:nvPr>
        </p:nvSpPr>
        <p:spPr>
          <a:xfrm>
            <a:off x="1844417" y="-3930"/>
            <a:ext cx="1812925" cy="685379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0" name="Picture Placeholder 17">
            <a:extLst>
              <a:ext uri="{FF2B5EF4-FFF2-40B4-BE49-F238E27FC236}">
                <a16:creationId xmlns:a16="http://schemas.microsoft.com/office/drawing/2014/main" id="{4B49C531-55B5-3C41-B6B1-41279C3E657D}"/>
              </a:ext>
            </a:extLst>
          </p:cNvPr>
          <p:cNvSpPr>
            <a:spLocks noGrp="1"/>
          </p:cNvSpPr>
          <p:nvPr>
            <p:ph type="pic" sz="quarter" idx="12" hasCustomPrompt="1"/>
          </p:nvPr>
        </p:nvSpPr>
        <p:spPr>
          <a:xfrm>
            <a:off x="3660606" y="4207"/>
            <a:ext cx="1812925" cy="685379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1" name="Picture Placeholder 17">
            <a:extLst>
              <a:ext uri="{FF2B5EF4-FFF2-40B4-BE49-F238E27FC236}">
                <a16:creationId xmlns:a16="http://schemas.microsoft.com/office/drawing/2014/main" id="{FEEDC6FA-1330-DA4C-A5D0-5DF00FDEBF16}"/>
              </a:ext>
            </a:extLst>
          </p:cNvPr>
          <p:cNvSpPr>
            <a:spLocks noGrp="1"/>
          </p:cNvSpPr>
          <p:nvPr>
            <p:ph type="pic" sz="quarter" idx="13" hasCustomPrompt="1"/>
          </p:nvPr>
        </p:nvSpPr>
        <p:spPr>
          <a:xfrm>
            <a:off x="10345073" y="12977"/>
            <a:ext cx="1812925" cy="685379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24" name="Text Placeholder 13">
            <a:extLst>
              <a:ext uri="{FF2B5EF4-FFF2-40B4-BE49-F238E27FC236}">
                <a16:creationId xmlns:a16="http://schemas.microsoft.com/office/drawing/2014/main" id="{8FFC250B-A957-3840-937F-37415815F888}"/>
              </a:ext>
            </a:extLst>
          </p:cNvPr>
          <p:cNvSpPr>
            <a:spLocks noGrp="1"/>
          </p:cNvSpPr>
          <p:nvPr>
            <p:ph type="body" sz="quarter" idx="15" hasCustomPrompt="1"/>
          </p:nvPr>
        </p:nvSpPr>
        <p:spPr>
          <a:xfrm>
            <a:off x="6754021" y="2085974"/>
            <a:ext cx="2310561" cy="504091"/>
          </a:xfrm>
          <a:prstGeom prst="rect">
            <a:avLst/>
          </a:prstGeom>
        </p:spPr>
        <p:txBody>
          <a:bodyPr anchor="t"/>
          <a:lstStyle>
            <a:lvl1pPr marL="0" indent="0" algn="ctr">
              <a:buNone/>
              <a:defRPr sz="140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28" name="Picture Placeholder 27">
            <a:extLst>
              <a:ext uri="{FF2B5EF4-FFF2-40B4-BE49-F238E27FC236}">
                <a16:creationId xmlns:a16="http://schemas.microsoft.com/office/drawing/2014/main" id="{64F8CA25-67DF-794C-91CC-64239A9A8FA0}"/>
              </a:ext>
            </a:extLst>
          </p:cNvPr>
          <p:cNvSpPr>
            <a:spLocks noGrp="1"/>
          </p:cNvSpPr>
          <p:nvPr>
            <p:ph type="pic" sz="quarter" idx="17" hasCustomPrompt="1"/>
          </p:nvPr>
        </p:nvSpPr>
        <p:spPr>
          <a:xfrm>
            <a:off x="7278564" y="5036785"/>
            <a:ext cx="360000" cy="360000"/>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5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29" name="Picture Placeholder 27">
            <a:extLst>
              <a:ext uri="{FF2B5EF4-FFF2-40B4-BE49-F238E27FC236}">
                <a16:creationId xmlns:a16="http://schemas.microsoft.com/office/drawing/2014/main" id="{9F536541-470E-4143-A61D-22BD2E766154}"/>
              </a:ext>
            </a:extLst>
          </p:cNvPr>
          <p:cNvSpPr>
            <a:spLocks noGrp="1"/>
          </p:cNvSpPr>
          <p:nvPr>
            <p:ph type="pic" sz="quarter" idx="18" hasCustomPrompt="1"/>
          </p:nvPr>
        </p:nvSpPr>
        <p:spPr>
          <a:xfrm>
            <a:off x="7729302" y="5036785"/>
            <a:ext cx="360000" cy="360000"/>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5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30" name="Picture Placeholder 27">
            <a:extLst>
              <a:ext uri="{FF2B5EF4-FFF2-40B4-BE49-F238E27FC236}">
                <a16:creationId xmlns:a16="http://schemas.microsoft.com/office/drawing/2014/main" id="{71880267-B008-9640-8554-475878214CC3}"/>
              </a:ext>
            </a:extLst>
          </p:cNvPr>
          <p:cNvSpPr>
            <a:spLocks noGrp="1"/>
          </p:cNvSpPr>
          <p:nvPr>
            <p:ph type="pic" sz="quarter" idx="19" hasCustomPrompt="1"/>
          </p:nvPr>
        </p:nvSpPr>
        <p:spPr>
          <a:xfrm>
            <a:off x="8180040" y="5036785"/>
            <a:ext cx="360000" cy="360000"/>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5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Tree>
    <p:extLst>
      <p:ext uri="{BB962C8B-B14F-4D97-AF65-F5344CB8AC3E}">
        <p14:creationId xmlns:p14="http://schemas.microsoft.com/office/powerpoint/2010/main" val="697274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1_Content with Caption">
    <p:bg>
      <p:bgPr>
        <a:solidFill>
          <a:schemeClr val="bg1"/>
        </a:solidFill>
        <a:effectLst/>
      </p:bgPr>
    </p:bg>
    <p:spTree>
      <p:nvGrpSpPr>
        <p:cNvPr id="1" name=""/>
        <p:cNvGrpSpPr/>
        <p:nvPr/>
      </p:nvGrpSpPr>
      <p:grpSpPr>
        <a:xfrm>
          <a:off x="0" y="0"/>
          <a:ext cx="0" cy="0"/>
          <a:chOff x="0" y="0"/>
          <a:chExt cx="0" cy="0"/>
        </a:xfrm>
      </p:grpSpPr>
      <p:sp>
        <p:nvSpPr>
          <p:cNvPr id="12" name="Text Placeholder 20">
            <a:extLst>
              <a:ext uri="{FF2B5EF4-FFF2-40B4-BE49-F238E27FC236}">
                <a16:creationId xmlns:a16="http://schemas.microsoft.com/office/drawing/2014/main" id="{C37B6AC8-7DE7-A342-A1FA-58C658B4E93F}"/>
              </a:ext>
            </a:extLst>
          </p:cNvPr>
          <p:cNvSpPr>
            <a:spLocks noGrp="1"/>
          </p:cNvSpPr>
          <p:nvPr>
            <p:ph type="body" sz="quarter" idx="15" hasCustomPrompt="1"/>
          </p:nvPr>
        </p:nvSpPr>
        <p:spPr>
          <a:xfrm>
            <a:off x="2995931" y="3730218"/>
            <a:ext cx="6200133" cy="57508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details of how the social value has been generated e.g. through Products with Purchase, Print etc. You could also add any increase achieved since the last certificate was presented. Ultimately we’re looking for three lines of text.</a:t>
            </a:r>
          </a:p>
        </p:txBody>
      </p:sp>
      <p:sp>
        <p:nvSpPr>
          <p:cNvPr id="13" name="Text Placeholder 13">
            <a:extLst>
              <a:ext uri="{FF2B5EF4-FFF2-40B4-BE49-F238E27FC236}">
                <a16:creationId xmlns:a16="http://schemas.microsoft.com/office/drawing/2014/main" id="{6F2BB19E-7293-394F-9E88-F59B001D2A87}"/>
              </a:ext>
            </a:extLst>
          </p:cNvPr>
          <p:cNvSpPr>
            <a:spLocks noGrp="1"/>
          </p:cNvSpPr>
          <p:nvPr>
            <p:ph type="body" sz="quarter" idx="10" hasCustomPrompt="1"/>
          </p:nvPr>
        </p:nvSpPr>
        <p:spPr>
          <a:xfrm>
            <a:off x="2842605" y="3111212"/>
            <a:ext cx="6506787" cy="618761"/>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short TITLE HERE.</a:t>
            </a:r>
            <a:endParaRPr lang="en-US" dirty="0"/>
          </a:p>
        </p:txBody>
      </p:sp>
      <p:sp>
        <p:nvSpPr>
          <p:cNvPr id="14" name="Text Placeholder 18">
            <a:extLst>
              <a:ext uri="{FF2B5EF4-FFF2-40B4-BE49-F238E27FC236}">
                <a16:creationId xmlns:a16="http://schemas.microsoft.com/office/drawing/2014/main" id="{9C5EA1EC-4505-F44E-8772-B99DA738DA32}"/>
              </a:ext>
            </a:extLst>
          </p:cNvPr>
          <p:cNvSpPr>
            <a:spLocks noGrp="1"/>
          </p:cNvSpPr>
          <p:nvPr>
            <p:ph type="body" sz="quarter" idx="11" hasCustomPrompt="1"/>
          </p:nvPr>
        </p:nvSpPr>
        <p:spPr>
          <a:xfrm>
            <a:off x="2569760" y="2855612"/>
            <a:ext cx="7052479" cy="2556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5" name="Picture Placeholder 22">
            <a:extLst>
              <a:ext uri="{FF2B5EF4-FFF2-40B4-BE49-F238E27FC236}">
                <a16:creationId xmlns:a16="http://schemas.microsoft.com/office/drawing/2014/main" id="{57251A63-35A7-684F-9F52-82440177AB73}"/>
              </a:ext>
            </a:extLst>
          </p:cNvPr>
          <p:cNvSpPr>
            <a:spLocks noGrp="1"/>
          </p:cNvSpPr>
          <p:nvPr>
            <p:ph type="pic" sz="quarter" idx="14" hasCustomPrompt="1"/>
          </p:nvPr>
        </p:nvSpPr>
        <p:spPr>
          <a:xfrm>
            <a:off x="5580058" y="1532322"/>
            <a:ext cx="1057275" cy="1052512"/>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LOGO</a:t>
            </a:r>
            <a:endParaRPr lang="en-US" dirty="0"/>
          </a:p>
        </p:txBody>
      </p:sp>
      <p:sp>
        <p:nvSpPr>
          <p:cNvPr id="2" name="5-Point Star 1">
            <a:extLst>
              <a:ext uri="{FF2B5EF4-FFF2-40B4-BE49-F238E27FC236}">
                <a16:creationId xmlns:a16="http://schemas.microsoft.com/office/drawing/2014/main" id="{FC0D9C4C-5C4D-4E46-A57A-0F1B654314FE}"/>
              </a:ext>
            </a:extLst>
          </p:cNvPr>
          <p:cNvSpPr/>
          <p:nvPr userDrawn="1"/>
        </p:nvSpPr>
        <p:spPr>
          <a:xfrm>
            <a:off x="4527546" y="4722445"/>
            <a:ext cx="457200" cy="457200"/>
          </a:xfrm>
          <a:prstGeom prst="star5">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a:extLst>
              <a:ext uri="{FF2B5EF4-FFF2-40B4-BE49-F238E27FC236}">
                <a16:creationId xmlns:a16="http://schemas.microsoft.com/office/drawing/2014/main" id="{5E46B4E2-BCAB-6E4E-811C-0F28ED4B6E62}"/>
              </a:ext>
            </a:extLst>
          </p:cNvPr>
          <p:cNvSpPr/>
          <p:nvPr userDrawn="1"/>
        </p:nvSpPr>
        <p:spPr>
          <a:xfrm>
            <a:off x="5203821" y="4722445"/>
            <a:ext cx="457200" cy="457200"/>
          </a:xfrm>
          <a:prstGeom prst="star5">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5-Point Star 21">
            <a:extLst>
              <a:ext uri="{FF2B5EF4-FFF2-40B4-BE49-F238E27FC236}">
                <a16:creationId xmlns:a16="http://schemas.microsoft.com/office/drawing/2014/main" id="{0723FB2A-4770-514A-80F7-F13393E8E395}"/>
              </a:ext>
            </a:extLst>
          </p:cNvPr>
          <p:cNvSpPr/>
          <p:nvPr userDrawn="1"/>
        </p:nvSpPr>
        <p:spPr>
          <a:xfrm>
            <a:off x="5880096" y="4722445"/>
            <a:ext cx="457200" cy="457200"/>
          </a:xfrm>
          <a:prstGeom prst="star5">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5-Point Star 24">
            <a:extLst>
              <a:ext uri="{FF2B5EF4-FFF2-40B4-BE49-F238E27FC236}">
                <a16:creationId xmlns:a16="http://schemas.microsoft.com/office/drawing/2014/main" id="{A53DDEB8-9C46-CA45-A43E-AF725CA53E2A}"/>
              </a:ext>
            </a:extLst>
          </p:cNvPr>
          <p:cNvSpPr/>
          <p:nvPr userDrawn="1"/>
        </p:nvSpPr>
        <p:spPr>
          <a:xfrm>
            <a:off x="6556371" y="4722445"/>
            <a:ext cx="457200" cy="457200"/>
          </a:xfrm>
          <a:prstGeom prst="star5">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5-Point Star 26">
            <a:extLst>
              <a:ext uri="{FF2B5EF4-FFF2-40B4-BE49-F238E27FC236}">
                <a16:creationId xmlns:a16="http://schemas.microsoft.com/office/drawing/2014/main" id="{07A9DFE1-54F3-CA40-A131-2DABF4FD38AC}"/>
              </a:ext>
            </a:extLst>
          </p:cNvPr>
          <p:cNvSpPr/>
          <p:nvPr userDrawn="1"/>
        </p:nvSpPr>
        <p:spPr>
          <a:xfrm>
            <a:off x="7232646" y="4722445"/>
            <a:ext cx="457200" cy="457200"/>
          </a:xfrm>
          <a:prstGeom prst="star5">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9799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2_Content with Caption">
    <p:bg>
      <p:bgPr>
        <a:solidFill>
          <a:schemeClr val="bg1"/>
        </a:solid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7B7EAB63-9FFF-B940-9953-DF0A791D0CC5}"/>
              </a:ext>
            </a:extLst>
          </p:cNvPr>
          <p:cNvSpPr>
            <a:spLocks noGrp="1"/>
          </p:cNvSpPr>
          <p:nvPr>
            <p:ph type="media" sz="quarter" idx="10" hasCustomPrompt="1"/>
          </p:nvPr>
        </p:nvSpPr>
        <p:spPr>
          <a:xfrm>
            <a:off x="5887844" y="0"/>
            <a:ext cx="5843239" cy="6858000"/>
          </a:xfrm>
          <a:prstGeom prst="rect">
            <a:avLst/>
          </a:prstGeom>
        </p:spPr>
        <p:txBody>
          <a:bodyPr anchor="ctr"/>
          <a:lstStyle>
            <a:lvl1pPr marL="0" indent="0" algn="ctr">
              <a:buNone/>
              <a:defRPr sz="120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MEDIA</a:t>
            </a:r>
            <a:endParaRPr lang="en-US" dirty="0"/>
          </a:p>
        </p:txBody>
      </p:sp>
      <p:sp>
        <p:nvSpPr>
          <p:cNvPr id="16" name="Text Placeholder 13">
            <a:extLst>
              <a:ext uri="{FF2B5EF4-FFF2-40B4-BE49-F238E27FC236}">
                <a16:creationId xmlns:a16="http://schemas.microsoft.com/office/drawing/2014/main" id="{3A554B6E-6925-A64D-9B0A-84A9E7901237}"/>
              </a:ext>
            </a:extLst>
          </p:cNvPr>
          <p:cNvSpPr>
            <a:spLocks noGrp="1"/>
          </p:cNvSpPr>
          <p:nvPr>
            <p:ph type="body" sz="quarter" idx="11" hasCustomPrompt="1"/>
          </p:nvPr>
        </p:nvSpPr>
        <p:spPr>
          <a:xfrm>
            <a:off x="715382" y="2364330"/>
            <a:ext cx="3949200"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18" name="Text Placeholder 18">
            <a:extLst>
              <a:ext uri="{FF2B5EF4-FFF2-40B4-BE49-F238E27FC236}">
                <a16:creationId xmlns:a16="http://schemas.microsoft.com/office/drawing/2014/main" id="{0B3F9ED3-87B4-1947-BA44-E0B169DFFE43}"/>
              </a:ext>
            </a:extLst>
          </p:cNvPr>
          <p:cNvSpPr>
            <a:spLocks noGrp="1"/>
          </p:cNvSpPr>
          <p:nvPr>
            <p:ph type="body" sz="quarter" idx="12" hasCustomPrompt="1"/>
          </p:nvPr>
        </p:nvSpPr>
        <p:spPr>
          <a:xfrm>
            <a:off x="715382" y="2001312"/>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9" name="Text Placeholder 7">
            <a:extLst>
              <a:ext uri="{FF2B5EF4-FFF2-40B4-BE49-F238E27FC236}">
                <a16:creationId xmlns:a16="http://schemas.microsoft.com/office/drawing/2014/main" id="{17A7960A-5E30-3B4A-92A5-881445A2CD7C}"/>
              </a:ext>
            </a:extLst>
          </p:cNvPr>
          <p:cNvSpPr>
            <a:spLocks noGrp="1"/>
          </p:cNvSpPr>
          <p:nvPr>
            <p:ph type="body" sz="quarter" idx="13" hasCustomPrompt="1"/>
          </p:nvPr>
        </p:nvSpPr>
        <p:spPr>
          <a:xfrm>
            <a:off x="715382" y="4093980"/>
            <a:ext cx="4280400" cy="818571"/>
          </a:xfrm>
          <a:prstGeom prst="rect">
            <a:avLst/>
          </a:prstGeom>
        </p:spPr>
        <p:txBody>
          <a:bodyPr/>
          <a:lstStyle>
            <a:lvl1pPr marL="0" indent="0">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a:t>
            </a:r>
            <a:endParaRPr lang="en-US" dirty="0"/>
          </a:p>
        </p:txBody>
      </p:sp>
    </p:spTree>
    <p:extLst>
      <p:ext uri="{BB962C8B-B14F-4D97-AF65-F5344CB8AC3E}">
        <p14:creationId xmlns:p14="http://schemas.microsoft.com/office/powerpoint/2010/main" val="535375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3_Content with Cap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483D28-0587-CF45-B6F6-1B80F503A424}"/>
              </a:ext>
            </a:extLst>
          </p:cNvPr>
          <p:cNvPicPr>
            <a:picLocks noChangeAspect="1"/>
          </p:cNvPicPr>
          <p:nvPr userDrawn="1"/>
        </p:nvPicPr>
        <p:blipFill rotWithShape="1">
          <a:blip r:embed="rId2"/>
          <a:srcRect b="19690"/>
          <a:stretch/>
        </p:blipFill>
        <p:spPr>
          <a:xfrm>
            <a:off x="1998877" y="1883579"/>
            <a:ext cx="8206154" cy="4974422"/>
          </a:xfrm>
          <a:prstGeom prst="rect">
            <a:avLst/>
          </a:prstGeom>
        </p:spPr>
      </p:pic>
      <p:sp>
        <p:nvSpPr>
          <p:cNvPr id="4" name="Text Placeholder 11">
            <a:extLst>
              <a:ext uri="{FF2B5EF4-FFF2-40B4-BE49-F238E27FC236}">
                <a16:creationId xmlns:a16="http://schemas.microsoft.com/office/drawing/2014/main" id="{E27379C8-4C78-A04C-8193-CC31CC212419}"/>
              </a:ext>
            </a:extLst>
          </p:cNvPr>
          <p:cNvSpPr>
            <a:spLocks noGrp="1"/>
          </p:cNvSpPr>
          <p:nvPr>
            <p:ph type="body" sz="quarter" idx="10" hasCustomPrompt="1"/>
          </p:nvPr>
        </p:nvSpPr>
        <p:spPr>
          <a:xfrm>
            <a:off x="4085842"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5" name="Text Placeholder 13">
            <a:extLst>
              <a:ext uri="{FF2B5EF4-FFF2-40B4-BE49-F238E27FC236}">
                <a16:creationId xmlns:a16="http://schemas.microsoft.com/office/drawing/2014/main" id="{1DA0CAA8-F585-3B4A-89D4-38673B5C7104}"/>
              </a:ext>
            </a:extLst>
          </p:cNvPr>
          <p:cNvSpPr>
            <a:spLocks noGrp="1"/>
          </p:cNvSpPr>
          <p:nvPr>
            <p:ph type="body" sz="quarter" idx="11" hasCustomPrompt="1"/>
          </p:nvPr>
        </p:nvSpPr>
        <p:spPr>
          <a:xfrm>
            <a:off x="3187304"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 name="Text Placeholder 20">
            <a:extLst>
              <a:ext uri="{FF2B5EF4-FFF2-40B4-BE49-F238E27FC236}">
                <a16:creationId xmlns:a16="http://schemas.microsoft.com/office/drawing/2014/main" id="{43956B7A-3065-2940-B0DF-58C94883D364}"/>
              </a:ext>
            </a:extLst>
          </p:cNvPr>
          <p:cNvSpPr>
            <a:spLocks noGrp="1"/>
          </p:cNvSpPr>
          <p:nvPr>
            <p:ph type="body" sz="quarter" idx="15" hasCustomPrompt="1"/>
          </p:nvPr>
        </p:nvSpPr>
        <p:spPr>
          <a:xfrm>
            <a:off x="1843368"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31021800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image and titl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2863D531-68F9-9347-823C-690C722A74DF}"/>
              </a:ext>
            </a:extLst>
          </p:cNvPr>
          <p:cNvSpPr>
            <a:spLocks noGrp="1"/>
          </p:cNvSpPr>
          <p:nvPr>
            <p:ph type="pic" sz="quarter" idx="14" hasCustomPrompt="1"/>
          </p:nvPr>
        </p:nvSpPr>
        <p:spPr>
          <a:xfrm>
            <a:off x="5053013" y="0"/>
            <a:ext cx="6718300" cy="6858000"/>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YOUR PICTURE HERE</a:t>
            </a:r>
            <a:endParaRPr lang="en-GB" dirty="0"/>
          </a:p>
        </p:txBody>
      </p:sp>
      <p:sp>
        <p:nvSpPr>
          <p:cNvPr id="14" name="Text Placeholder 13">
            <a:extLst>
              <a:ext uri="{FF2B5EF4-FFF2-40B4-BE49-F238E27FC236}">
                <a16:creationId xmlns:a16="http://schemas.microsoft.com/office/drawing/2014/main" id="{DECA9D9E-2A73-F540-92D6-C678FA267AEF}"/>
              </a:ext>
            </a:extLst>
          </p:cNvPr>
          <p:cNvSpPr>
            <a:spLocks noGrp="1"/>
          </p:cNvSpPr>
          <p:nvPr>
            <p:ph type="body" sz="quarter" idx="10" hasCustomPrompt="1"/>
          </p:nvPr>
        </p:nvSpPr>
        <p:spPr>
          <a:xfrm>
            <a:off x="379781" y="1979612"/>
            <a:ext cx="3949200" cy="2678400"/>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YOUR MAIN TITLE HERE TO PROVIDE SLIDE CONTEXT AND DESCRIBE WHAT IT COVERS.</a:t>
            </a:r>
            <a:endParaRPr lang="en-US" dirty="0"/>
          </a:p>
        </p:txBody>
      </p:sp>
      <p:sp>
        <p:nvSpPr>
          <p:cNvPr id="19" name="Text Placeholder 18">
            <a:extLst>
              <a:ext uri="{FF2B5EF4-FFF2-40B4-BE49-F238E27FC236}">
                <a16:creationId xmlns:a16="http://schemas.microsoft.com/office/drawing/2014/main" id="{31112092-CCCF-4E49-9162-A19125DB544C}"/>
              </a:ext>
            </a:extLst>
          </p:cNvPr>
          <p:cNvSpPr>
            <a:spLocks noGrp="1"/>
          </p:cNvSpPr>
          <p:nvPr>
            <p:ph type="body" sz="quarter" idx="11" hasCustomPrompt="1"/>
          </p:nvPr>
        </p:nvSpPr>
        <p:spPr>
          <a:xfrm>
            <a:off x="379781" y="1538975"/>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21" name="Text Placeholder 20">
            <a:extLst>
              <a:ext uri="{FF2B5EF4-FFF2-40B4-BE49-F238E27FC236}">
                <a16:creationId xmlns:a16="http://schemas.microsoft.com/office/drawing/2014/main" id="{DB72EF49-C53B-E542-BE60-EEA03228B3D2}"/>
              </a:ext>
            </a:extLst>
          </p:cNvPr>
          <p:cNvSpPr>
            <a:spLocks noGrp="1"/>
          </p:cNvSpPr>
          <p:nvPr>
            <p:ph type="body" sz="quarter" idx="12" hasCustomPrompt="1"/>
          </p:nvPr>
        </p:nvSpPr>
        <p:spPr>
          <a:xfrm>
            <a:off x="379781" y="4843049"/>
            <a:ext cx="3949199" cy="631362"/>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three lines of copy so that the slide looks clean, with white space and easier to read as you present.</a:t>
            </a:r>
          </a:p>
        </p:txBody>
      </p:sp>
    </p:spTree>
    <p:extLst>
      <p:ext uri="{BB962C8B-B14F-4D97-AF65-F5344CB8AC3E}">
        <p14:creationId xmlns:p14="http://schemas.microsoft.com/office/powerpoint/2010/main" val="13632917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3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4_Content with Caption">
    <p:bg>
      <p:bgPr>
        <a:solidFill>
          <a:schemeClr val="bg1"/>
        </a:solidFill>
        <a:effectLst/>
      </p:bgPr>
    </p:bg>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E27379C8-4C78-A04C-8193-CC31CC212419}"/>
              </a:ext>
            </a:extLst>
          </p:cNvPr>
          <p:cNvSpPr>
            <a:spLocks noGrp="1"/>
          </p:cNvSpPr>
          <p:nvPr>
            <p:ph type="body" sz="quarter" idx="10" hasCustomPrompt="1"/>
          </p:nvPr>
        </p:nvSpPr>
        <p:spPr>
          <a:xfrm>
            <a:off x="4085842"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5" name="Text Placeholder 13">
            <a:extLst>
              <a:ext uri="{FF2B5EF4-FFF2-40B4-BE49-F238E27FC236}">
                <a16:creationId xmlns:a16="http://schemas.microsoft.com/office/drawing/2014/main" id="{1DA0CAA8-F585-3B4A-89D4-38673B5C7104}"/>
              </a:ext>
            </a:extLst>
          </p:cNvPr>
          <p:cNvSpPr>
            <a:spLocks noGrp="1"/>
          </p:cNvSpPr>
          <p:nvPr>
            <p:ph type="body" sz="quarter" idx="11" hasCustomPrompt="1"/>
          </p:nvPr>
        </p:nvSpPr>
        <p:spPr>
          <a:xfrm>
            <a:off x="3187304"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 name="Text Placeholder 20">
            <a:extLst>
              <a:ext uri="{FF2B5EF4-FFF2-40B4-BE49-F238E27FC236}">
                <a16:creationId xmlns:a16="http://schemas.microsoft.com/office/drawing/2014/main" id="{43956B7A-3065-2940-B0DF-58C94883D364}"/>
              </a:ext>
            </a:extLst>
          </p:cNvPr>
          <p:cNvSpPr>
            <a:spLocks noGrp="1"/>
          </p:cNvSpPr>
          <p:nvPr>
            <p:ph type="body" sz="quarter" idx="15" hasCustomPrompt="1"/>
          </p:nvPr>
        </p:nvSpPr>
        <p:spPr>
          <a:xfrm>
            <a:off x="1843368"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2740881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6_Content with Caption">
    <p:bg>
      <p:bgPr>
        <a:solidFill>
          <a:schemeClr val="bg1"/>
        </a:solidFill>
        <a:effectLst/>
      </p:bgPr>
    </p:bg>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E27379C8-4C78-A04C-8193-CC31CC212419}"/>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5" name="Text Placeholder 13">
            <a:extLst>
              <a:ext uri="{FF2B5EF4-FFF2-40B4-BE49-F238E27FC236}">
                <a16:creationId xmlns:a16="http://schemas.microsoft.com/office/drawing/2014/main" id="{1DA0CAA8-F585-3B4A-89D4-38673B5C7104}"/>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 name="Text Placeholder 20">
            <a:extLst>
              <a:ext uri="{FF2B5EF4-FFF2-40B4-BE49-F238E27FC236}">
                <a16:creationId xmlns:a16="http://schemas.microsoft.com/office/drawing/2014/main" id="{43956B7A-3065-2940-B0DF-58C94883D364}"/>
              </a:ext>
            </a:extLst>
          </p:cNvPr>
          <p:cNvSpPr>
            <a:spLocks noGrp="1"/>
          </p:cNvSpPr>
          <p:nvPr>
            <p:ph type="body" sz="quarter" idx="15" hasCustomPrompt="1"/>
          </p:nvPr>
        </p:nvSpPr>
        <p:spPr>
          <a:xfrm>
            <a:off x="1843276"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grpSp>
        <p:nvGrpSpPr>
          <p:cNvPr id="17" name="Group 16">
            <a:extLst>
              <a:ext uri="{FF2B5EF4-FFF2-40B4-BE49-F238E27FC236}">
                <a16:creationId xmlns:a16="http://schemas.microsoft.com/office/drawing/2014/main" id="{3DAF8848-D635-DA45-A8B3-F9E58702B847}"/>
              </a:ext>
            </a:extLst>
          </p:cNvPr>
          <p:cNvGrpSpPr/>
          <p:nvPr userDrawn="1"/>
        </p:nvGrpSpPr>
        <p:grpSpPr>
          <a:xfrm>
            <a:off x="701862" y="3616569"/>
            <a:ext cx="10795800" cy="494264"/>
            <a:chOff x="795646" y="3616569"/>
            <a:chExt cx="10795800" cy="494264"/>
          </a:xfrm>
        </p:grpSpPr>
        <p:sp>
          <p:nvSpPr>
            <p:cNvPr id="12" name="Rectangle 11">
              <a:extLst>
                <a:ext uri="{FF2B5EF4-FFF2-40B4-BE49-F238E27FC236}">
                  <a16:creationId xmlns:a16="http://schemas.microsoft.com/office/drawing/2014/main" id="{8432C295-B663-EB42-B797-3CE8D1CB9ED2}"/>
                </a:ext>
              </a:extLst>
            </p:cNvPr>
            <p:cNvSpPr/>
            <p:nvPr userDrawn="1"/>
          </p:nvSpPr>
          <p:spPr>
            <a:xfrm>
              <a:off x="795646" y="3768970"/>
              <a:ext cx="1800000" cy="183600"/>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8" name="Rectangle 27">
              <a:extLst>
                <a:ext uri="{FF2B5EF4-FFF2-40B4-BE49-F238E27FC236}">
                  <a16:creationId xmlns:a16="http://schemas.microsoft.com/office/drawing/2014/main" id="{4A76C7CF-4ADD-B041-A5DF-3DD61D0B5151}"/>
                </a:ext>
              </a:extLst>
            </p:cNvPr>
            <p:cNvSpPr/>
            <p:nvPr userDrawn="1"/>
          </p:nvSpPr>
          <p:spPr>
            <a:xfrm>
              <a:off x="2587772" y="3768970"/>
              <a:ext cx="1800000" cy="183600"/>
            </a:xfrm>
            <a:prstGeom prst="rect">
              <a:avLst/>
            </a:prstGeom>
            <a:solidFill>
              <a:srgbClr val="897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BE40902-9ACF-204E-A691-0FA15FB976F9}"/>
                </a:ext>
              </a:extLst>
            </p:cNvPr>
            <p:cNvSpPr/>
            <p:nvPr userDrawn="1"/>
          </p:nvSpPr>
          <p:spPr>
            <a:xfrm>
              <a:off x="6183747" y="3768970"/>
              <a:ext cx="1800000" cy="183600"/>
            </a:xfrm>
            <a:prstGeom prst="rect">
              <a:avLst/>
            </a:prstGeom>
            <a:solidFill>
              <a:srgbClr val="A698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7DF8C5C-518D-434C-AB40-861A2EF1ED6D}"/>
                </a:ext>
              </a:extLst>
            </p:cNvPr>
            <p:cNvSpPr/>
            <p:nvPr userDrawn="1"/>
          </p:nvSpPr>
          <p:spPr>
            <a:xfrm>
              <a:off x="7987596" y="3768970"/>
              <a:ext cx="1800000" cy="183600"/>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0E2FE74-5309-634E-A298-964C53D15FFA}"/>
                </a:ext>
              </a:extLst>
            </p:cNvPr>
            <p:cNvSpPr/>
            <p:nvPr userDrawn="1"/>
          </p:nvSpPr>
          <p:spPr>
            <a:xfrm>
              <a:off x="4379898" y="3768970"/>
              <a:ext cx="1800000" cy="183600"/>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C6B6DAC-3CEC-394D-BEB5-94CE7C2890EA}"/>
                </a:ext>
              </a:extLst>
            </p:cNvPr>
            <p:cNvSpPr/>
            <p:nvPr userDrawn="1"/>
          </p:nvSpPr>
          <p:spPr>
            <a:xfrm>
              <a:off x="9791446" y="3768970"/>
              <a:ext cx="1800000" cy="183600"/>
            </a:xfrm>
            <a:prstGeom prst="rect">
              <a:avLst/>
            </a:prstGeom>
            <a:solidFill>
              <a:srgbClr val="A698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1EE3D8C6-6A9A-6B4F-A73B-E4C37BEF4EE4}"/>
                </a:ext>
              </a:extLst>
            </p:cNvPr>
            <p:cNvSpPr/>
            <p:nvPr userDrawn="1"/>
          </p:nvSpPr>
          <p:spPr>
            <a:xfrm rot="10800000">
              <a:off x="1621800" y="3952571"/>
              <a:ext cx="147691" cy="158262"/>
            </a:xfrm>
            <a:prstGeom prst="triangl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8C3B9B41-7CB8-1C47-B2CA-F546464D4605}"/>
                </a:ext>
              </a:extLst>
            </p:cNvPr>
            <p:cNvSpPr/>
            <p:nvPr userDrawn="1"/>
          </p:nvSpPr>
          <p:spPr>
            <a:xfrm>
              <a:off x="3417863" y="3616569"/>
              <a:ext cx="147691" cy="158262"/>
            </a:xfrm>
            <a:prstGeom prst="triangle">
              <a:avLst/>
            </a:prstGeom>
            <a:solidFill>
              <a:srgbClr val="897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D8D822A7-2EAA-F844-85ED-BA1009368687}"/>
                </a:ext>
              </a:extLst>
            </p:cNvPr>
            <p:cNvSpPr/>
            <p:nvPr userDrawn="1"/>
          </p:nvSpPr>
          <p:spPr>
            <a:xfrm rot="10800000">
              <a:off x="5201019" y="3952570"/>
              <a:ext cx="147691" cy="158262"/>
            </a:xfrm>
            <a:prstGeom prst="triangl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F5E7C864-A327-284A-812C-3DCA3700FA87}"/>
                </a:ext>
              </a:extLst>
            </p:cNvPr>
            <p:cNvSpPr/>
            <p:nvPr userDrawn="1"/>
          </p:nvSpPr>
          <p:spPr>
            <a:xfrm rot="10800000">
              <a:off x="8813750" y="3952571"/>
              <a:ext cx="147691" cy="158262"/>
            </a:xfrm>
            <a:prstGeom prst="triangl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EE77070E-4134-0442-BBAF-71155B9D563D}"/>
                </a:ext>
              </a:extLst>
            </p:cNvPr>
            <p:cNvSpPr/>
            <p:nvPr userDrawn="1"/>
          </p:nvSpPr>
          <p:spPr>
            <a:xfrm>
              <a:off x="6997336" y="3616569"/>
              <a:ext cx="147691" cy="158262"/>
            </a:xfrm>
            <a:prstGeom prst="triangle">
              <a:avLst/>
            </a:prstGeom>
            <a:solidFill>
              <a:srgbClr val="A798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angle 36">
              <a:extLst>
                <a:ext uri="{FF2B5EF4-FFF2-40B4-BE49-F238E27FC236}">
                  <a16:creationId xmlns:a16="http://schemas.microsoft.com/office/drawing/2014/main" id="{37C04031-5CDF-0544-A10C-3938A55E5B7D}"/>
                </a:ext>
              </a:extLst>
            </p:cNvPr>
            <p:cNvSpPr/>
            <p:nvPr userDrawn="1"/>
          </p:nvSpPr>
          <p:spPr>
            <a:xfrm>
              <a:off x="10617600" y="3616569"/>
              <a:ext cx="147691" cy="158262"/>
            </a:xfrm>
            <a:prstGeom prst="triangle">
              <a:avLst/>
            </a:prstGeom>
            <a:solidFill>
              <a:srgbClr val="A798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 Placeholder 13">
            <a:extLst>
              <a:ext uri="{FF2B5EF4-FFF2-40B4-BE49-F238E27FC236}">
                <a16:creationId xmlns:a16="http://schemas.microsoft.com/office/drawing/2014/main" id="{07C00EBF-6BD2-5645-A088-F9AC23BC00B4}"/>
              </a:ext>
            </a:extLst>
          </p:cNvPr>
          <p:cNvSpPr>
            <a:spLocks noGrp="1"/>
          </p:cNvSpPr>
          <p:nvPr>
            <p:ph type="body" sz="quarter" idx="17" hasCustomPrompt="1"/>
          </p:nvPr>
        </p:nvSpPr>
        <p:spPr>
          <a:xfrm>
            <a:off x="701862" y="4306534"/>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18" name="Oval 17">
            <a:extLst>
              <a:ext uri="{FF2B5EF4-FFF2-40B4-BE49-F238E27FC236}">
                <a16:creationId xmlns:a16="http://schemas.microsoft.com/office/drawing/2014/main" id="{C006B000-1800-7140-B454-9C5EC0976403}"/>
              </a:ext>
            </a:extLst>
          </p:cNvPr>
          <p:cNvSpPr>
            <a:spLocks noChangeAspect="1"/>
          </p:cNvSpPr>
          <p:nvPr userDrawn="1"/>
        </p:nvSpPr>
        <p:spPr>
          <a:xfrm>
            <a:off x="1144661" y="2397370"/>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39">
            <a:extLst>
              <a:ext uri="{FF2B5EF4-FFF2-40B4-BE49-F238E27FC236}">
                <a16:creationId xmlns:a16="http://schemas.microsoft.com/office/drawing/2014/main" id="{F8900E64-567E-5649-87DC-D93D65305B0B}"/>
              </a:ext>
            </a:extLst>
          </p:cNvPr>
          <p:cNvSpPr>
            <a:spLocks noGrp="1"/>
          </p:cNvSpPr>
          <p:nvPr>
            <p:ph type="body" sz="quarter" idx="18" hasCustomPrompt="1"/>
          </p:nvPr>
        </p:nvSpPr>
        <p:spPr>
          <a:xfrm>
            <a:off x="693988" y="4723741"/>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41" name="Text Placeholder 13">
            <a:extLst>
              <a:ext uri="{FF2B5EF4-FFF2-40B4-BE49-F238E27FC236}">
                <a16:creationId xmlns:a16="http://schemas.microsoft.com/office/drawing/2014/main" id="{65B69CED-3D6F-A348-BDE7-0B16894A594C}"/>
              </a:ext>
            </a:extLst>
          </p:cNvPr>
          <p:cNvSpPr>
            <a:spLocks noGrp="1"/>
          </p:cNvSpPr>
          <p:nvPr>
            <p:ph type="body" sz="quarter" idx="19" hasCustomPrompt="1"/>
          </p:nvPr>
        </p:nvSpPr>
        <p:spPr>
          <a:xfrm>
            <a:off x="2509736" y="2353366"/>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42" name="Text Placeholder 39">
            <a:extLst>
              <a:ext uri="{FF2B5EF4-FFF2-40B4-BE49-F238E27FC236}">
                <a16:creationId xmlns:a16="http://schemas.microsoft.com/office/drawing/2014/main" id="{D06B9CD4-EC76-8E40-9C27-485442054F4B}"/>
              </a:ext>
            </a:extLst>
          </p:cNvPr>
          <p:cNvSpPr>
            <a:spLocks noGrp="1"/>
          </p:cNvSpPr>
          <p:nvPr>
            <p:ph type="body" sz="quarter" idx="20" hasCustomPrompt="1"/>
          </p:nvPr>
        </p:nvSpPr>
        <p:spPr>
          <a:xfrm>
            <a:off x="2501862" y="2770573"/>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43" name="Text Placeholder 13">
            <a:extLst>
              <a:ext uri="{FF2B5EF4-FFF2-40B4-BE49-F238E27FC236}">
                <a16:creationId xmlns:a16="http://schemas.microsoft.com/office/drawing/2014/main" id="{31673F87-3142-D040-B92C-D8148A9BB7CA}"/>
              </a:ext>
            </a:extLst>
          </p:cNvPr>
          <p:cNvSpPr>
            <a:spLocks noGrp="1"/>
          </p:cNvSpPr>
          <p:nvPr>
            <p:ph type="body" sz="quarter" idx="21" hasCustomPrompt="1"/>
          </p:nvPr>
        </p:nvSpPr>
        <p:spPr>
          <a:xfrm>
            <a:off x="4293988" y="4306534"/>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44" name="Text Placeholder 39">
            <a:extLst>
              <a:ext uri="{FF2B5EF4-FFF2-40B4-BE49-F238E27FC236}">
                <a16:creationId xmlns:a16="http://schemas.microsoft.com/office/drawing/2014/main" id="{C6105D94-94BA-DB46-BCB6-6EC34C25F601}"/>
              </a:ext>
            </a:extLst>
          </p:cNvPr>
          <p:cNvSpPr>
            <a:spLocks noGrp="1"/>
          </p:cNvSpPr>
          <p:nvPr>
            <p:ph type="body" sz="quarter" idx="22" hasCustomPrompt="1"/>
          </p:nvPr>
        </p:nvSpPr>
        <p:spPr>
          <a:xfrm>
            <a:off x="4286114" y="4723741"/>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45" name="Text Placeholder 13">
            <a:extLst>
              <a:ext uri="{FF2B5EF4-FFF2-40B4-BE49-F238E27FC236}">
                <a16:creationId xmlns:a16="http://schemas.microsoft.com/office/drawing/2014/main" id="{7E2A5A20-9BAE-7840-9B6B-5C48C76E6623}"/>
              </a:ext>
            </a:extLst>
          </p:cNvPr>
          <p:cNvSpPr>
            <a:spLocks noGrp="1"/>
          </p:cNvSpPr>
          <p:nvPr>
            <p:ph type="body" sz="quarter" idx="23" hasCustomPrompt="1"/>
          </p:nvPr>
        </p:nvSpPr>
        <p:spPr>
          <a:xfrm>
            <a:off x="6101862" y="2353366"/>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46" name="Text Placeholder 39">
            <a:extLst>
              <a:ext uri="{FF2B5EF4-FFF2-40B4-BE49-F238E27FC236}">
                <a16:creationId xmlns:a16="http://schemas.microsoft.com/office/drawing/2014/main" id="{3015CFA4-58B2-EA45-9CEA-585F56FD63AF}"/>
              </a:ext>
            </a:extLst>
          </p:cNvPr>
          <p:cNvSpPr>
            <a:spLocks noGrp="1"/>
          </p:cNvSpPr>
          <p:nvPr>
            <p:ph type="body" sz="quarter" idx="24" hasCustomPrompt="1"/>
          </p:nvPr>
        </p:nvSpPr>
        <p:spPr>
          <a:xfrm>
            <a:off x="6093988" y="2770573"/>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47" name="Text Placeholder 13">
            <a:extLst>
              <a:ext uri="{FF2B5EF4-FFF2-40B4-BE49-F238E27FC236}">
                <a16:creationId xmlns:a16="http://schemas.microsoft.com/office/drawing/2014/main" id="{B3C9C7AE-93DA-1145-B911-B3D201906309}"/>
              </a:ext>
            </a:extLst>
          </p:cNvPr>
          <p:cNvSpPr>
            <a:spLocks noGrp="1"/>
          </p:cNvSpPr>
          <p:nvPr>
            <p:ph type="body" sz="quarter" idx="25" hasCustomPrompt="1"/>
          </p:nvPr>
        </p:nvSpPr>
        <p:spPr>
          <a:xfrm>
            <a:off x="7909736" y="4306534"/>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48" name="Text Placeholder 39">
            <a:extLst>
              <a:ext uri="{FF2B5EF4-FFF2-40B4-BE49-F238E27FC236}">
                <a16:creationId xmlns:a16="http://schemas.microsoft.com/office/drawing/2014/main" id="{9A42E515-4785-174F-BE66-91B673AFF475}"/>
              </a:ext>
            </a:extLst>
          </p:cNvPr>
          <p:cNvSpPr>
            <a:spLocks noGrp="1"/>
          </p:cNvSpPr>
          <p:nvPr>
            <p:ph type="body" sz="quarter" idx="26" hasCustomPrompt="1"/>
          </p:nvPr>
        </p:nvSpPr>
        <p:spPr>
          <a:xfrm>
            <a:off x="7901862" y="4723741"/>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49" name="Text Placeholder 13">
            <a:extLst>
              <a:ext uri="{FF2B5EF4-FFF2-40B4-BE49-F238E27FC236}">
                <a16:creationId xmlns:a16="http://schemas.microsoft.com/office/drawing/2014/main" id="{F92736B5-71DC-FE44-9921-6EAED76130A3}"/>
              </a:ext>
            </a:extLst>
          </p:cNvPr>
          <p:cNvSpPr>
            <a:spLocks noGrp="1"/>
          </p:cNvSpPr>
          <p:nvPr>
            <p:ph type="body" sz="quarter" idx="27" hasCustomPrompt="1"/>
          </p:nvPr>
        </p:nvSpPr>
        <p:spPr>
          <a:xfrm>
            <a:off x="9701862" y="2353366"/>
            <a:ext cx="1800000" cy="382697"/>
          </a:xfrm>
          <a:prstGeom prst="rect">
            <a:avLst/>
          </a:prstGeom>
        </p:spPr>
        <p:txBody>
          <a:bodyPr anchor="t"/>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 TWO LINES.</a:t>
            </a:r>
            <a:endParaRPr lang="en-US" dirty="0"/>
          </a:p>
        </p:txBody>
      </p:sp>
      <p:sp>
        <p:nvSpPr>
          <p:cNvPr id="50" name="Text Placeholder 39">
            <a:extLst>
              <a:ext uri="{FF2B5EF4-FFF2-40B4-BE49-F238E27FC236}">
                <a16:creationId xmlns:a16="http://schemas.microsoft.com/office/drawing/2014/main" id="{187852F6-B828-A047-8520-83D66BCE3032}"/>
              </a:ext>
            </a:extLst>
          </p:cNvPr>
          <p:cNvSpPr>
            <a:spLocks noGrp="1"/>
          </p:cNvSpPr>
          <p:nvPr>
            <p:ph type="body" sz="quarter" idx="28" hasCustomPrompt="1"/>
          </p:nvPr>
        </p:nvSpPr>
        <p:spPr>
          <a:xfrm>
            <a:off x="9693988" y="2770573"/>
            <a:ext cx="1800000" cy="638907"/>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three lines. </a:t>
            </a:r>
          </a:p>
        </p:txBody>
      </p:sp>
      <p:sp>
        <p:nvSpPr>
          <p:cNvPr id="51" name="Oval 50">
            <a:extLst>
              <a:ext uri="{FF2B5EF4-FFF2-40B4-BE49-F238E27FC236}">
                <a16:creationId xmlns:a16="http://schemas.microsoft.com/office/drawing/2014/main" id="{5A2F587D-8C80-974E-B101-8238EBD506D0}"/>
              </a:ext>
            </a:extLst>
          </p:cNvPr>
          <p:cNvSpPr>
            <a:spLocks noChangeAspect="1"/>
          </p:cNvSpPr>
          <p:nvPr userDrawn="1"/>
        </p:nvSpPr>
        <p:spPr>
          <a:xfrm>
            <a:off x="2959971" y="4388141"/>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DBC0702-A4CA-784E-91C0-7C58946B3797}"/>
              </a:ext>
            </a:extLst>
          </p:cNvPr>
          <p:cNvSpPr>
            <a:spLocks noChangeAspect="1"/>
          </p:cNvSpPr>
          <p:nvPr userDrawn="1"/>
        </p:nvSpPr>
        <p:spPr>
          <a:xfrm>
            <a:off x="4736788" y="2397370"/>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04E6F9E-5918-5B43-A408-56D79449EE2D}"/>
              </a:ext>
            </a:extLst>
          </p:cNvPr>
          <p:cNvSpPr>
            <a:spLocks noChangeAspect="1"/>
          </p:cNvSpPr>
          <p:nvPr userDrawn="1"/>
        </p:nvSpPr>
        <p:spPr>
          <a:xfrm>
            <a:off x="6544662" y="4388141"/>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FF4D2A99-3CA6-B34D-B464-419508BC2179}"/>
              </a:ext>
            </a:extLst>
          </p:cNvPr>
          <p:cNvSpPr>
            <a:spLocks noChangeAspect="1"/>
          </p:cNvSpPr>
          <p:nvPr userDrawn="1"/>
        </p:nvSpPr>
        <p:spPr>
          <a:xfrm>
            <a:off x="8328915" y="2397370"/>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46AADA53-5B35-284A-942C-FCF739EF61E9}"/>
              </a:ext>
            </a:extLst>
          </p:cNvPr>
          <p:cNvSpPr>
            <a:spLocks noChangeAspect="1"/>
          </p:cNvSpPr>
          <p:nvPr userDrawn="1"/>
        </p:nvSpPr>
        <p:spPr>
          <a:xfrm>
            <a:off x="10144662" y="4388141"/>
            <a:ext cx="914400" cy="914400"/>
          </a:xfrm>
          <a:prstGeom prst="ellipse">
            <a:avLst/>
          </a:prstGeom>
          <a:noFill/>
          <a:ln>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7209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7_Content with Caption">
    <p:bg>
      <p:bgPr>
        <a:solidFill>
          <a:schemeClr val="bg1"/>
        </a:solidFill>
        <a:effectLst/>
      </p:bgPr>
    </p:bg>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E27379C8-4C78-A04C-8193-CC31CC212419}"/>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5" name="Text Placeholder 13">
            <a:extLst>
              <a:ext uri="{FF2B5EF4-FFF2-40B4-BE49-F238E27FC236}">
                <a16:creationId xmlns:a16="http://schemas.microsoft.com/office/drawing/2014/main" id="{1DA0CAA8-F585-3B4A-89D4-38673B5C7104}"/>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 name="Text Placeholder 20">
            <a:extLst>
              <a:ext uri="{FF2B5EF4-FFF2-40B4-BE49-F238E27FC236}">
                <a16:creationId xmlns:a16="http://schemas.microsoft.com/office/drawing/2014/main" id="{43956B7A-3065-2940-B0DF-58C94883D364}"/>
              </a:ext>
            </a:extLst>
          </p:cNvPr>
          <p:cNvSpPr>
            <a:spLocks noGrp="1"/>
          </p:cNvSpPr>
          <p:nvPr>
            <p:ph type="body" sz="quarter" idx="15" hasCustomPrompt="1"/>
          </p:nvPr>
        </p:nvSpPr>
        <p:spPr>
          <a:xfrm>
            <a:off x="1843276"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18" name="Oval 17">
            <a:extLst>
              <a:ext uri="{FF2B5EF4-FFF2-40B4-BE49-F238E27FC236}">
                <a16:creationId xmlns:a16="http://schemas.microsoft.com/office/drawing/2014/main" id="{C006B000-1800-7140-B454-9C5EC0976403}"/>
              </a:ext>
            </a:extLst>
          </p:cNvPr>
          <p:cNvSpPr>
            <a:spLocks noChangeAspect="1"/>
          </p:cNvSpPr>
          <p:nvPr userDrawn="1"/>
        </p:nvSpPr>
        <p:spPr>
          <a:xfrm>
            <a:off x="362813"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5A2F587D-8C80-974E-B101-8238EBD506D0}"/>
              </a:ext>
            </a:extLst>
          </p:cNvPr>
          <p:cNvSpPr>
            <a:spLocks noChangeAspect="1"/>
          </p:cNvSpPr>
          <p:nvPr userDrawn="1"/>
        </p:nvSpPr>
        <p:spPr>
          <a:xfrm>
            <a:off x="1802812"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DBC0702-A4CA-784E-91C0-7C58946B3797}"/>
              </a:ext>
            </a:extLst>
          </p:cNvPr>
          <p:cNvSpPr>
            <a:spLocks noChangeAspect="1"/>
          </p:cNvSpPr>
          <p:nvPr userDrawn="1"/>
        </p:nvSpPr>
        <p:spPr>
          <a:xfrm>
            <a:off x="3242813"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04E6F9E-5918-5B43-A408-56D79449EE2D}"/>
              </a:ext>
            </a:extLst>
          </p:cNvPr>
          <p:cNvSpPr>
            <a:spLocks noChangeAspect="1"/>
          </p:cNvSpPr>
          <p:nvPr userDrawn="1"/>
        </p:nvSpPr>
        <p:spPr>
          <a:xfrm>
            <a:off x="4682813"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FF4D2A99-3CA6-B34D-B464-419508BC2179}"/>
              </a:ext>
            </a:extLst>
          </p:cNvPr>
          <p:cNvSpPr>
            <a:spLocks noChangeAspect="1"/>
          </p:cNvSpPr>
          <p:nvPr userDrawn="1"/>
        </p:nvSpPr>
        <p:spPr>
          <a:xfrm>
            <a:off x="6122813"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46AADA53-5B35-284A-942C-FCF739EF61E9}"/>
              </a:ext>
            </a:extLst>
          </p:cNvPr>
          <p:cNvSpPr>
            <a:spLocks noChangeAspect="1"/>
          </p:cNvSpPr>
          <p:nvPr userDrawn="1"/>
        </p:nvSpPr>
        <p:spPr>
          <a:xfrm>
            <a:off x="7574536"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49539EE-20A4-B744-B14C-0304AD4D7126}"/>
              </a:ext>
            </a:extLst>
          </p:cNvPr>
          <p:cNvSpPr>
            <a:spLocks noChangeAspect="1"/>
          </p:cNvSpPr>
          <p:nvPr userDrawn="1"/>
        </p:nvSpPr>
        <p:spPr>
          <a:xfrm>
            <a:off x="9002813" y="2447808"/>
            <a:ext cx="1440000" cy="14400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00D7EA7D-1784-0A4B-8E0F-7753D4F31449}"/>
              </a:ext>
            </a:extLst>
          </p:cNvPr>
          <p:cNvSpPr>
            <a:spLocks noChangeAspect="1"/>
          </p:cNvSpPr>
          <p:nvPr userDrawn="1"/>
        </p:nvSpPr>
        <p:spPr>
          <a:xfrm>
            <a:off x="10442813" y="2447808"/>
            <a:ext cx="1440000" cy="1440000"/>
          </a:xfrm>
          <a:prstGeom prst="ellipse">
            <a:avLst/>
          </a:prstGeom>
          <a:noFill/>
          <a:ln w="31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lock Arc 1">
            <a:extLst>
              <a:ext uri="{FF2B5EF4-FFF2-40B4-BE49-F238E27FC236}">
                <a16:creationId xmlns:a16="http://schemas.microsoft.com/office/drawing/2014/main" id="{0284F45D-BB23-6247-993C-B652F906783F}"/>
              </a:ext>
            </a:extLst>
          </p:cNvPr>
          <p:cNvSpPr>
            <a:spLocks noChangeAspect="1"/>
          </p:cNvSpPr>
          <p:nvPr userDrawn="1"/>
        </p:nvSpPr>
        <p:spPr>
          <a:xfrm>
            <a:off x="362813" y="2459225"/>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Block Arc 56">
            <a:extLst>
              <a:ext uri="{FF2B5EF4-FFF2-40B4-BE49-F238E27FC236}">
                <a16:creationId xmlns:a16="http://schemas.microsoft.com/office/drawing/2014/main" id="{9A3FC392-B7F0-2142-98F7-5B24A868F25E}"/>
              </a:ext>
            </a:extLst>
          </p:cNvPr>
          <p:cNvSpPr>
            <a:spLocks/>
          </p:cNvSpPr>
          <p:nvPr userDrawn="1"/>
        </p:nvSpPr>
        <p:spPr>
          <a:xfrm rot="10800000">
            <a:off x="1802813" y="2436391"/>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Block Arc 57">
            <a:extLst>
              <a:ext uri="{FF2B5EF4-FFF2-40B4-BE49-F238E27FC236}">
                <a16:creationId xmlns:a16="http://schemas.microsoft.com/office/drawing/2014/main" id="{E33BEA01-7D1B-E046-8AE1-525364FF1373}"/>
              </a:ext>
            </a:extLst>
          </p:cNvPr>
          <p:cNvSpPr>
            <a:spLocks noChangeAspect="1"/>
          </p:cNvSpPr>
          <p:nvPr userDrawn="1"/>
        </p:nvSpPr>
        <p:spPr>
          <a:xfrm>
            <a:off x="9004792" y="2446890"/>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Block Arc 58">
            <a:extLst>
              <a:ext uri="{FF2B5EF4-FFF2-40B4-BE49-F238E27FC236}">
                <a16:creationId xmlns:a16="http://schemas.microsoft.com/office/drawing/2014/main" id="{EB4A143F-3EAD-B74F-8DE9-E33C5057BA68}"/>
              </a:ext>
            </a:extLst>
          </p:cNvPr>
          <p:cNvSpPr>
            <a:spLocks noChangeAspect="1"/>
          </p:cNvSpPr>
          <p:nvPr userDrawn="1"/>
        </p:nvSpPr>
        <p:spPr>
          <a:xfrm>
            <a:off x="6116886" y="2435780"/>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Block Arc 59">
            <a:extLst>
              <a:ext uri="{FF2B5EF4-FFF2-40B4-BE49-F238E27FC236}">
                <a16:creationId xmlns:a16="http://schemas.microsoft.com/office/drawing/2014/main" id="{8821B334-CB25-A14C-B838-247A838DF94F}"/>
              </a:ext>
            </a:extLst>
          </p:cNvPr>
          <p:cNvSpPr>
            <a:spLocks noChangeAspect="1"/>
          </p:cNvSpPr>
          <p:nvPr userDrawn="1"/>
        </p:nvSpPr>
        <p:spPr>
          <a:xfrm>
            <a:off x="3242813" y="2436697"/>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Block Arc 63">
            <a:extLst>
              <a:ext uri="{FF2B5EF4-FFF2-40B4-BE49-F238E27FC236}">
                <a16:creationId xmlns:a16="http://schemas.microsoft.com/office/drawing/2014/main" id="{EDE40F3F-F1D9-0A40-AEBC-5AB288521407}"/>
              </a:ext>
            </a:extLst>
          </p:cNvPr>
          <p:cNvSpPr>
            <a:spLocks/>
          </p:cNvSpPr>
          <p:nvPr userDrawn="1"/>
        </p:nvSpPr>
        <p:spPr>
          <a:xfrm rot="10800000">
            <a:off x="4677875" y="2424668"/>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Block Arc 64">
            <a:extLst>
              <a:ext uri="{FF2B5EF4-FFF2-40B4-BE49-F238E27FC236}">
                <a16:creationId xmlns:a16="http://schemas.microsoft.com/office/drawing/2014/main" id="{ACA1DEA6-3FF0-7E48-A949-F02C1B28FBD1}"/>
              </a:ext>
            </a:extLst>
          </p:cNvPr>
          <p:cNvSpPr>
            <a:spLocks/>
          </p:cNvSpPr>
          <p:nvPr userDrawn="1"/>
        </p:nvSpPr>
        <p:spPr>
          <a:xfrm rot="10800000">
            <a:off x="7555796" y="2446890"/>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Block Arc 65">
            <a:extLst>
              <a:ext uri="{FF2B5EF4-FFF2-40B4-BE49-F238E27FC236}">
                <a16:creationId xmlns:a16="http://schemas.microsoft.com/office/drawing/2014/main" id="{6213D55E-BF0B-3141-93F2-6B22E9F5CBCF}"/>
              </a:ext>
            </a:extLst>
          </p:cNvPr>
          <p:cNvSpPr>
            <a:spLocks/>
          </p:cNvSpPr>
          <p:nvPr userDrawn="1"/>
        </p:nvSpPr>
        <p:spPr>
          <a:xfrm rot="10800000">
            <a:off x="10447195" y="2423444"/>
            <a:ext cx="1440000" cy="1440000"/>
          </a:xfrm>
          <a:prstGeom prst="blockArc">
            <a:avLst>
              <a:gd name="adj1" fmla="val 10800000"/>
              <a:gd name="adj2" fmla="val 21499643"/>
              <a:gd name="adj3" fmla="val 111"/>
            </a:avLst>
          </a:prstGeom>
          <a:ln w="38100">
            <a:solidFill>
              <a:srgbClr val="40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Text Placeholder 13">
            <a:extLst>
              <a:ext uri="{FF2B5EF4-FFF2-40B4-BE49-F238E27FC236}">
                <a16:creationId xmlns:a16="http://schemas.microsoft.com/office/drawing/2014/main" id="{8E23D9FA-FFF3-4141-86B7-D21C7843EDE3}"/>
              </a:ext>
            </a:extLst>
          </p:cNvPr>
          <p:cNvSpPr>
            <a:spLocks noGrp="1"/>
          </p:cNvSpPr>
          <p:nvPr>
            <p:ph type="body" sz="quarter" idx="17" hasCustomPrompt="1"/>
          </p:nvPr>
        </p:nvSpPr>
        <p:spPr>
          <a:xfrm>
            <a:off x="452813"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68" name="Text Placeholder 39">
            <a:extLst>
              <a:ext uri="{FF2B5EF4-FFF2-40B4-BE49-F238E27FC236}">
                <a16:creationId xmlns:a16="http://schemas.microsoft.com/office/drawing/2014/main" id="{973B5DBE-3106-DB44-826A-5A870E898ADA}"/>
              </a:ext>
            </a:extLst>
          </p:cNvPr>
          <p:cNvSpPr>
            <a:spLocks noGrp="1"/>
          </p:cNvSpPr>
          <p:nvPr>
            <p:ph type="body" sz="quarter" idx="18" hasCustomPrompt="1"/>
          </p:nvPr>
        </p:nvSpPr>
        <p:spPr>
          <a:xfrm>
            <a:off x="452813"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69" name="Text Placeholder 13">
            <a:extLst>
              <a:ext uri="{FF2B5EF4-FFF2-40B4-BE49-F238E27FC236}">
                <a16:creationId xmlns:a16="http://schemas.microsoft.com/office/drawing/2014/main" id="{ECB71CE7-11BC-0149-9955-95D7CD2371BA}"/>
              </a:ext>
            </a:extLst>
          </p:cNvPr>
          <p:cNvSpPr>
            <a:spLocks noGrp="1"/>
          </p:cNvSpPr>
          <p:nvPr>
            <p:ph type="body" sz="quarter" idx="19" hasCustomPrompt="1"/>
          </p:nvPr>
        </p:nvSpPr>
        <p:spPr>
          <a:xfrm>
            <a:off x="1892812"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0" name="Text Placeholder 39">
            <a:extLst>
              <a:ext uri="{FF2B5EF4-FFF2-40B4-BE49-F238E27FC236}">
                <a16:creationId xmlns:a16="http://schemas.microsoft.com/office/drawing/2014/main" id="{78503407-2551-4A43-BBF6-53DB51F1E946}"/>
              </a:ext>
            </a:extLst>
          </p:cNvPr>
          <p:cNvSpPr>
            <a:spLocks noGrp="1"/>
          </p:cNvSpPr>
          <p:nvPr>
            <p:ph type="body" sz="quarter" idx="20" hasCustomPrompt="1"/>
          </p:nvPr>
        </p:nvSpPr>
        <p:spPr>
          <a:xfrm>
            <a:off x="1892812"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71" name="Text Placeholder 13">
            <a:extLst>
              <a:ext uri="{FF2B5EF4-FFF2-40B4-BE49-F238E27FC236}">
                <a16:creationId xmlns:a16="http://schemas.microsoft.com/office/drawing/2014/main" id="{42ACB006-F496-0648-96F1-46C9F068006F}"/>
              </a:ext>
            </a:extLst>
          </p:cNvPr>
          <p:cNvSpPr>
            <a:spLocks noGrp="1"/>
          </p:cNvSpPr>
          <p:nvPr>
            <p:ph type="body" sz="quarter" idx="21" hasCustomPrompt="1"/>
          </p:nvPr>
        </p:nvSpPr>
        <p:spPr>
          <a:xfrm>
            <a:off x="3332811"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2" name="Text Placeholder 39">
            <a:extLst>
              <a:ext uri="{FF2B5EF4-FFF2-40B4-BE49-F238E27FC236}">
                <a16:creationId xmlns:a16="http://schemas.microsoft.com/office/drawing/2014/main" id="{8D42F429-886A-334B-B639-53E000203583}"/>
              </a:ext>
            </a:extLst>
          </p:cNvPr>
          <p:cNvSpPr>
            <a:spLocks noGrp="1"/>
          </p:cNvSpPr>
          <p:nvPr>
            <p:ph type="body" sz="quarter" idx="22" hasCustomPrompt="1"/>
          </p:nvPr>
        </p:nvSpPr>
        <p:spPr>
          <a:xfrm>
            <a:off x="3332811"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73" name="Text Placeholder 13">
            <a:extLst>
              <a:ext uri="{FF2B5EF4-FFF2-40B4-BE49-F238E27FC236}">
                <a16:creationId xmlns:a16="http://schemas.microsoft.com/office/drawing/2014/main" id="{A8C7519C-811F-1740-A3C5-74891CCC7AFD}"/>
              </a:ext>
            </a:extLst>
          </p:cNvPr>
          <p:cNvSpPr>
            <a:spLocks noGrp="1"/>
          </p:cNvSpPr>
          <p:nvPr>
            <p:ph type="body" sz="quarter" idx="23" hasCustomPrompt="1"/>
          </p:nvPr>
        </p:nvSpPr>
        <p:spPr>
          <a:xfrm>
            <a:off x="4772810"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4" name="Text Placeholder 39">
            <a:extLst>
              <a:ext uri="{FF2B5EF4-FFF2-40B4-BE49-F238E27FC236}">
                <a16:creationId xmlns:a16="http://schemas.microsoft.com/office/drawing/2014/main" id="{8E5C607C-520C-5948-873E-502F279383D4}"/>
              </a:ext>
            </a:extLst>
          </p:cNvPr>
          <p:cNvSpPr>
            <a:spLocks noGrp="1"/>
          </p:cNvSpPr>
          <p:nvPr>
            <p:ph type="body" sz="quarter" idx="24" hasCustomPrompt="1"/>
          </p:nvPr>
        </p:nvSpPr>
        <p:spPr>
          <a:xfrm>
            <a:off x="4772810"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75" name="Text Placeholder 13">
            <a:extLst>
              <a:ext uri="{FF2B5EF4-FFF2-40B4-BE49-F238E27FC236}">
                <a16:creationId xmlns:a16="http://schemas.microsoft.com/office/drawing/2014/main" id="{C25C9241-B63A-8E4F-AE0C-BF20CA6BD048}"/>
              </a:ext>
            </a:extLst>
          </p:cNvPr>
          <p:cNvSpPr>
            <a:spLocks noGrp="1"/>
          </p:cNvSpPr>
          <p:nvPr>
            <p:ph type="body" sz="quarter" idx="25" hasCustomPrompt="1"/>
          </p:nvPr>
        </p:nvSpPr>
        <p:spPr>
          <a:xfrm>
            <a:off x="6212809"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6" name="Text Placeholder 39">
            <a:extLst>
              <a:ext uri="{FF2B5EF4-FFF2-40B4-BE49-F238E27FC236}">
                <a16:creationId xmlns:a16="http://schemas.microsoft.com/office/drawing/2014/main" id="{A471AF41-A757-444F-B99F-D7ABB51CF29F}"/>
              </a:ext>
            </a:extLst>
          </p:cNvPr>
          <p:cNvSpPr>
            <a:spLocks noGrp="1"/>
          </p:cNvSpPr>
          <p:nvPr>
            <p:ph type="body" sz="quarter" idx="26" hasCustomPrompt="1"/>
          </p:nvPr>
        </p:nvSpPr>
        <p:spPr>
          <a:xfrm>
            <a:off x="6212809"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77" name="Text Placeholder 13">
            <a:extLst>
              <a:ext uri="{FF2B5EF4-FFF2-40B4-BE49-F238E27FC236}">
                <a16:creationId xmlns:a16="http://schemas.microsoft.com/office/drawing/2014/main" id="{032BA153-EDC1-0144-AC9B-6CE7C1F692BD}"/>
              </a:ext>
            </a:extLst>
          </p:cNvPr>
          <p:cNvSpPr>
            <a:spLocks noGrp="1"/>
          </p:cNvSpPr>
          <p:nvPr>
            <p:ph type="body" sz="quarter" idx="27" hasCustomPrompt="1"/>
          </p:nvPr>
        </p:nvSpPr>
        <p:spPr>
          <a:xfrm>
            <a:off x="7652808" y="3983841"/>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8" name="Text Placeholder 39">
            <a:extLst>
              <a:ext uri="{FF2B5EF4-FFF2-40B4-BE49-F238E27FC236}">
                <a16:creationId xmlns:a16="http://schemas.microsoft.com/office/drawing/2014/main" id="{B1659BCE-E38B-6145-A8A8-4F28AF1DF854}"/>
              </a:ext>
            </a:extLst>
          </p:cNvPr>
          <p:cNvSpPr>
            <a:spLocks noGrp="1"/>
          </p:cNvSpPr>
          <p:nvPr>
            <p:ph type="body" sz="quarter" idx="28" hasCustomPrompt="1"/>
          </p:nvPr>
        </p:nvSpPr>
        <p:spPr>
          <a:xfrm>
            <a:off x="7652808" y="4394148"/>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79" name="Text Placeholder 13">
            <a:extLst>
              <a:ext uri="{FF2B5EF4-FFF2-40B4-BE49-F238E27FC236}">
                <a16:creationId xmlns:a16="http://schemas.microsoft.com/office/drawing/2014/main" id="{9F429BD3-74D0-A94F-A600-789DE622D5A0}"/>
              </a:ext>
            </a:extLst>
          </p:cNvPr>
          <p:cNvSpPr>
            <a:spLocks noGrp="1"/>
          </p:cNvSpPr>
          <p:nvPr>
            <p:ph type="body" sz="quarter" idx="29" hasCustomPrompt="1"/>
          </p:nvPr>
        </p:nvSpPr>
        <p:spPr>
          <a:xfrm>
            <a:off x="9092807"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80" name="Text Placeholder 39">
            <a:extLst>
              <a:ext uri="{FF2B5EF4-FFF2-40B4-BE49-F238E27FC236}">
                <a16:creationId xmlns:a16="http://schemas.microsoft.com/office/drawing/2014/main" id="{39780841-4145-014E-932A-C4981233C7B3}"/>
              </a:ext>
            </a:extLst>
          </p:cNvPr>
          <p:cNvSpPr>
            <a:spLocks noGrp="1"/>
          </p:cNvSpPr>
          <p:nvPr>
            <p:ph type="body" sz="quarter" idx="30" hasCustomPrompt="1"/>
          </p:nvPr>
        </p:nvSpPr>
        <p:spPr>
          <a:xfrm>
            <a:off x="9092807"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81" name="Text Placeholder 13">
            <a:extLst>
              <a:ext uri="{FF2B5EF4-FFF2-40B4-BE49-F238E27FC236}">
                <a16:creationId xmlns:a16="http://schemas.microsoft.com/office/drawing/2014/main" id="{87D373BE-B772-3D46-BA2B-DC0D025F9C86}"/>
              </a:ext>
            </a:extLst>
          </p:cNvPr>
          <p:cNvSpPr>
            <a:spLocks noGrp="1"/>
          </p:cNvSpPr>
          <p:nvPr>
            <p:ph type="body" sz="quarter" idx="31" hasCustomPrompt="1"/>
          </p:nvPr>
        </p:nvSpPr>
        <p:spPr>
          <a:xfrm>
            <a:off x="10532806" y="3983839"/>
            <a:ext cx="1260000" cy="410307"/>
          </a:xfrm>
          <a:prstGeom prst="rect">
            <a:avLst/>
          </a:prstGeom>
        </p:spPr>
        <p:txBody>
          <a:bodyPr anchor="b"/>
          <a:lstStyle>
            <a:lvl1pPr marL="0" indent="0" algn="ctr">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82" name="Text Placeholder 39">
            <a:extLst>
              <a:ext uri="{FF2B5EF4-FFF2-40B4-BE49-F238E27FC236}">
                <a16:creationId xmlns:a16="http://schemas.microsoft.com/office/drawing/2014/main" id="{0308B853-2CFC-AA4E-879B-76D987B2E282}"/>
              </a:ext>
            </a:extLst>
          </p:cNvPr>
          <p:cNvSpPr>
            <a:spLocks noGrp="1"/>
          </p:cNvSpPr>
          <p:nvPr>
            <p:ph type="body" sz="quarter" idx="32" hasCustomPrompt="1"/>
          </p:nvPr>
        </p:nvSpPr>
        <p:spPr>
          <a:xfrm>
            <a:off x="10532806" y="4394146"/>
            <a:ext cx="1260000" cy="937846"/>
          </a:xfrm>
          <a:prstGeom prst="rect">
            <a:avLst/>
          </a:prstGeom>
        </p:spPr>
        <p:txBody>
          <a:bodyPr anchor="t"/>
          <a:lstStyle>
            <a:lvl1pPr marL="0" indent="0" algn="ctr">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t>
            </a:r>
          </a:p>
        </p:txBody>
      </p:sp>
      <p:sp>
        <p:nvSpPr>
          <p:cNvPr id="8" name="Picture Placeholder 7">
            <a:extLst>
              <a:ext uri="{FF2B5EF4-FFF2-40B4-BE49-F238E27FC236}">
                <a16:creationId xmlns:a16="http://schemas.microsoft.com/office/drawing/2014/main" id="{988B716F-0DEB-B947-9720-3FDCC0EA9FAC}"/>
              </a:ext>
            </a:extLst>
          </p:cNvPr>
          <p:cNvSpPr>
            <a:spLocks noGrp="1"/>
          </p:cNvSpPr>
          <p:nvPr>
            <p:ph type="pic" sz="quarter" idx="33" hasCustomPrompt="1"/>
          </p:nvPr>
        </p:nvSpPr>
        <p:spPr>
          <a:xfrm>
            <a:off x="657172"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3" name="Picture Placeholder 7">
            <a:extLst>
              <a:ext uri="{FF2B5EF4-FFF2-40B4-BE49-F238E27FC236}">
                <a16:creationId xmlns:a16="http://schemas.microsoft.com/office/drawing/2014/main" id="{7853EBDB-7DE7-784F-9E7C-5E761B71B959}"/>
              </a:ext>
            </a:extLst>
          </p:cNvPr>
          <p:cNvSpPr>
            <a:spLocks noGrp="1"/>
          </p:cNvSpPr>
          <p:nvPr>
            <p:ph type="pic" sz="quarter" idx="34" hasCustomPrompt="1"/>
          </p:nvPr>
        </p:nvSpPr>
        <p:spPr>
          <a:xfrm>
            <a:off x="7865293"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4" name="Picture Placeholder 7">
            <a:extLst>
              <a:ext uri="{FF2B5EF4-FFF2-40B4-BE49-F238E27FC236}">
                <a16:creationId xmlns:a16="http://schemas.microsoft.com/office/drawing/2014/main" id="{6DD19742-559E-7D49-92E0-5A14D1A56B4E}"/>
              </a:ext>
            </a:extLst>
          </p:cNvPr>
          <p:cNvSpPr>
            <a:spLocks noGrp="1"/>
          </p:cNvSpPr>
          <p:nvPr>
            <p:ph type="pic" sz="quarter" idx="35" hasCustomPrompt="1"/>
          </p:nvPr>
        </p:nvSpPr>
        <p:spPr>
          <a:xfrm>
            <a:off x="6420911"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5" name="Picture Placeholder 7">
            <a:extLst>
              <a:ext uri="{FF2B5EF4-FFF2-40B4-BE49-F238E27FC236}">
                <a16:creationId xmlns:a16="http://schemas.microsoft.com/office/drawing/2014/main" id="{3A2AC893-C001-664C-9959-A987B2C8C0F0}"/>
              </a:ext>
            </a:extLst>
          </p:cNvPr>
          <p:cNvSpPr>
            <a:spLocks noGrp="1"/>
          </p:cNvSpPr>
          <p:nvPr>
            <p:ph type="pic" sz="quarter" idx="36" hasCustomPrompt="1"/>
          </p:nvPr>
        </p:nvSpPr>
        <p:spPr>
          <a:xfrm>
            <a:off x="3528781"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6" name="Picture Placeholder 7">
            <a:extLst>
              <a:ext uri="{FF2B5EF4-FFF2-40B4-BE49-F238E27FC236}">
                <a16:creationId xmlns:a16="http://schemas.microsoft.com/office/drawing/2014/main" id="{ED1AA64B-7BA0-BD44-8E25-EB6DDE15792C}"/>
              </a:ext>
            </a:extLst>
          </p:cNvPr>
          <p:cNvSpPr>
            <a:spLocks noGrp="1"/>
          </p:cNvSpPr>
          <p:nvPr>
            <p:ph type="pic" sz="quarter" idx="37" hasCustomPrompt="1"/>
          </p:nvPr>
        </p:nvSpPr>
        <p:spPr>
          <a:xfrm>
            <a:off x="2100299"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7" name="Picture Placeholder 7">
            <a:extLst>
              <a:ext uri="{FF2B5EF4-FFF2-40B4-BE49-F238E27FC236}">
                <a16:creationId xmlns:a16="http://schemas.microsoft.com/office/drawing/2014/main" id="{3F8172D5-7AB1-0D4A-BC41-D8EEE806C564}"/>
              </a:ext>
            </a:extLst>
          </p:cNvPr>
          <p:cNvSpPr>
            <a:spLocks noGrp="1"/>
          </p:cNvSpPr>
          <p:nvPr>
            <p:ph type="pic" sz="quarter" idx="38" hasCustomPrompt="1"/>
          </p:nvPr>
        </p:nvSpPr>
        <p:spPr>
          <a:xfrm>
            <a:off x="4972235"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8" name="Picture Placeholder 7">
            <a:extLst>
              <a:ext uri="{FF2B5EF4-FFF2-40B4-BE49-F238E27FC236}">
                <a16:creationId xmlns:a16="http://schemas.microsoft.com/office/drawing/2014/main" id="{D7217E68-CA96-734F-8DDF-A7C77A041DEA}"/>
              </a:ext>
            </a:extLst>
          </p:cNvPr>
          <p:cNvSpPr>
            <a:spLocks noGrp="1"/>
          </p:cNvSpPr>
          <p:nvPr>
            <p:ph type="pic" sz="quarter" idx="39" hasCustomPrompt="1"/>
          </p:nvPr>
        </p:nvSpPr>
        <p:spPr>
          <a:xfrm>
            <a:off x="9300911"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89" name="Picture Placeholder 7">
            <a:extLst>
              <a:ext uri="{FF2B5EF4-FFF2-40B4-BE49-F238E27FC236}">
                <a16:creationId xmlns:a16="http://schemas.microsoft.com/office/drawing/2014/main" id="{B6447912-809A-A64D-A1D6-2B6FD8936AA8}"/>
              </a:ext>
            </a:extLst>
          </p:cNvPr>
          <p:cNvSpPr>
            <a:spLocks noGrp="1"/>
          </p:cNvSpPr>
          <p:nvPr>
            <p:ph type="pic" sz="quarter" idx="40" hasCustomPrompt="1"/>
          </p:nvPr>
        </p:nvSpPr>
        <p:spPr>
          <a:xfrm>
            <a:off x="10738508" y="2856939"/>
            <a:ext cx="855662" cy="655638"/>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Tree>
    <p:extLst>
      <p:ext uri="{BB962C8B-B14F-4D97-AF65-F5344CB8AC3E}">
        <p14:creationId xmlns:p14="http://schemas.microsoft.com/office/powerpoint/2010/main" val="1577441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8_Content with Captio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5E81EAA-3FF8-3141-AA37-FA9EB647F31B}"/>
              </a:ext>
            </a:extLst>
          </p:cNvPr>
          <p:cNvSpPr>
            <a:spLocks noGrp="1"/>
          </p:cNvSpPr>
          <p:nvPr>
            <p:ph type="pic" sz="quarter" idx="10" hasCustomPrompt="1"/>
          </p:nvPr>
        </p:nvSpPr>
        <p:spPr>
          <a:xfrm>
            <a:off x="0" y="0"/>
            <a:ext cx="121920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5" name="Text Placeholder 13">
            <a:extLst>
              <a:ext uri="{FF2B5EF4-FFF2-40B4-BE49-F238E27FC236}">
                <a16:creationId xmlns:a16="http://schemas.microsoft.com/office/drawing/2014/main" id="{FC6AF9B6-3F33-B34D-B24E-BFD5A933E5CB}"/>
              </a:ext>
            </a:extLst>
          </p:cNvPr>
          <p:cNvSpPr>
            <a:spLocks noGrp="1"/>
          </p:cNvSpPr>
          <p:nvPr>
            <p:ph type="body" sz="quarter" idx="11" hasCustomPrompt="1"/>
          </p:nvPr>
        </p:nvSpPr>
        <p:spPr>
          <a:xfrm>
            <a:off x="2660468" y="1373798"/>
            <a:ext cx="6871063" cy="1622231"/>
          </a:xfrm>
          <a:prstGeom prst="rect">
            <a:avLst/>
          </a:prstGeom>
        </p:spPr>
        <p:txBody>
          <a:bodyPr anchor="t"/>
          <a:lstStyle>
            <a:lvl1pPr marL="0" indent="0" algn="ctr">
              <a:buNone/>
              <a:defRPr b="1"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Large quote TO GO OVER MAXIMUM OF FOUR LINES. Ideally this would be one sentence.</a:t>
            </a:r>
            <a:endParaRPr lang="en-US" dirty="0"/>
          </a:p>
        </p:txBody>
      </p:sp>
    </p:spTree>
    <p:extLst>
      <p:ext uri="{BB962C8B-B14F-4D97-AF65-F5344CB8AC3E}">
        <p14:creationId xmlns:p14="http://schemas.microsoft.com/office/powerpoint/2010/main" val="21357596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6_Content with Captio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5E81EAA-3FF8-3141-AA37-FA9EB647F31B}"/>
              </a:ext>
            </a:extLst>
          </p:cNvPr>
          <p:cNvSpPr>
            <a:spLocks noGrp="1"/>
          </p:cNvSpPr>
          <p:nvPr>
            <p:ph type="pic" sz="quarter" idx="10" hasCustomPrompt="1"/>
          </p:nvPr>
        </p:nvSpPr>
        <p:spPr>
          <a:xfrm>
            <a:off x="0" y="0"/>
            <a:ext cx="121920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Tree>
    <p:extLst>
      <p:ext uri="{BB962C8B-B14F-4D97-AF65-F5344CB8AC3E}">
        <p14:creationId xmlns:p14="http://schemas.microsoft.com/office/powerpoint/2010/main" val="3390681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9_Content with Caption">
    <p:bg>
      <p:bgPr>
        <a:solidFill>
          <a:schemeClr val="bg1"/>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B3C63C85-5273-154B-A619-5A36580A51D7}"/>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7" name="Text Placeholder 13">
            <a:extLst>
              <a:ext uri="{FF2B5EF4-FFF2-40B4-BE49-F238E27FC236}">
                <a16:creationId xmlns:a16="http://schemas.microsoft.com/office/drawing/2014/main" id="{4659341C-BB59-B945-9907-BCBA20DCF3C3}"/>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8" name="Text Placeholder 20">
            <a:extLst>
              <a:ext uri="{FF2B5EF4-FFF2-40B4-BE49-F238E27FC236}">
                <a16:creationId xmlns:a16="http://schemas.microsoft.com/office/drawing/2014/main" id="{715D5DDC-6B3E-6542-81E6-F48224828F2E}"/>
              </a:ext>
            </a:extLst>
          </p:cNvPr>
          <p:cNvSpPr>
            <a:spLocks noGrp="1"/>
          </p:cNvSpPr>
          <p:nvPr>
            <p:ph type="body" sz="quarter" idx="15" hasCustomPrompt="1"/>
          </p:nvPr>
        </p:nvSpPr>
        <p:spPr>
          <a:xfrm>
            <a:off x="1843276"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9" name="Oval 8">
            <a:extLst>
              <a:ext uri="{FF2B5EF4-FFF2-40B4-BE49-F238E27FC236}">
                <a16:creationId xmlns:a16="http://schemas.microsoft.com/office/drawing/2014/main" id="{416D850D-90CD-A64E-8E25-6BA8AD99A5E7}"/>
              </a:ext>
            </a:extLst>
          </p:cNvPr>
          <p:cNvSpPr>
            <a:spLocks noChangeAspect="1"/>
          </p:cNvSpPr>
          <p:nvPr userDrawn="1"/>
        </p:nvSpPr>
        <p:spPr>
          <a:xfrm>
            <a:off x="1238446" y="250283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0CA84BB-B1BA-5C41-838D-A14DF7C9888D}"/>
              </a:ext>
            </a:extLst>
          </p:cNvPr>
          <p:cNvSpPr>
            <a:spLocks noGrp="1"/>
          </p:cNvSpPr>
          <p:nvPr>
            <p:ph type="body" sz="quarter" idx="17" hasCustomPrompt="1"/>
          </p:nvPr>
        </p:nvSpPr>
        <p:spPr>
          <a:xfrm>
            <a:off x="2261031" y="2353105"/>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18" name="Text Placeholder 39">
            <a:extLst>
              <a:ext uri="{FF2B5EF4-FFF2-40B4-BE49-F238E27FC236}">
                <a16:creationId xmlns:a16="http://schemas.microsoft.com/office/drawing/2014/main" id="{099AD026-D10F-6447-8ACB-B0AAE7C8C080}"/>
              </a:ext>
            </a:extLst>
          </p:cNvPr>
          <p:cNvSpPr>
            <a:spLocks noGrp="1"/>
          </p:cNvSpPr>
          <p:nvPr>
            <p:ph type="body" sz="quarter" idx="18" hasCustomPrompt="1"/>
          </p:nvPr>
        </p:nvSpPr>
        <p:spPr>
          <a:xfrm>
            <a:off x="2261031" y="2593167"/>
            <a:ext cx="1900661" cy="890682"/>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19" name="Oval 18">
            <a:extLst>
              <a:ext uri="{FF2B5EF4-FFF2-40B4-BE49-F238E27FC236}">
                <a16:creationId xmlns:a16="http://schemas.microsoft.com/office/drawing/2014/main" id="{C987F7D5-0A48-D74B-9748-CC1539AC7079}"/>
              </a:ext>
            </a:extLst>
          </p:cNvPr>
          <p:cNvSpPr>
            <a:spLocks noChangeAspect="1"/>
          </p:cNvSpPr>
          <p:nvPr userDrawn="1"/>
        </p:nvSpPr>
        <p:spPr>
          <a:xfrm>
            <a:off x="1238446" y="370810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3">
            <a:extLst>
              <a:ext uri="{FF2B5EF4-FFF2-40B4-BE49-F238E27FC236}">
                <a16:creationId xmlns:a16="http://schemas.microsoft.com/office/drawing/2014/main" id="{C31739B7-69B9-D546-95DA-DE89F34EBFDF}"/>
              </a:ext>
            </a:extLst>
          </p:cNvPr>
          <p:cNvSpPr>
            <a:spLocks noGrp="1"/>
          </p:cNvSpPr>
          <p:nvPr>
            <p:ph type="body" sz="quarter" idx="19" hasCustomPrompt="1"/>
          </p:nvPr>
        </p:nvSpPr>
        <p:spPr>
          <a:xfrm>
            <a:off x="2261031" y="354256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21" name="Text Placeholder 39">
            <a:extLst>
              <a:ext uri="{FF2B5EF4-FFF2-40B4-BE49-F238E27FC236}">
                <a16:creationId xmlns:a16="http://schemas.microsoft.com/office/drawing/2014/main" id="{23D4EC89-F461-BA4A-8357-D8780B0318AF}"/>
              </a:ext>
            </a:extLst>
          </p:cNvPr>
          <p:cNvSpPr>
            <a:spLocks noGrp="1"/>
          </p:cNvSpPr>
          <p:nvPr>
            <p:ph type="body" sz="quarter" idx="20" hasCustomPrompt="1"/>
          </p:nvPr>
        </p:nvSpPr>
        <p:spPr>
          <a:xfrm>
            <a:off x="2261031" y="3782629"/>
            <a:ext cx="1900661" cy="893743"/>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22" name="Oval 21">
            <a:extLst>
              <a:ext uri="{FF2B5EF4-FFF2-40B4-BE49-F238E27FC236}">
                <a16:creationId xmlns:a16="http://schemas.microsoft.com/office/drawing/2014/main" id="{DD33F039-F6C3-5546-99BC-EFD523C5F3E2}"/>
              </a:ext>
            </a:extLst>
          </p:cNvPr>
          <p:cNvSpPr>
            <a:spLocks noChangeAspect="1"/>
          </p:cNvSpPr>
          <p:nvPr userDrawn="1"/>
        </p:nvSpPr>
        <p:spPr>
          <a:xfrm>
            <a:off x="1238446" y="4916434"/>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B4B581C9-EC1F-1B44-AD73-FC1A4E352BF1}"/>
              </a:ext>
            </a:extLst>
          </p:cNvPr>
          <p:cNvSpPr>
            <a:spLocks noGrp="1"/>
          </p:cNvSpPr>
          <p:nvPr>
            <p:ph type="body" sz="quarter" idx="21" hasCustomPrompt="1"/>
          </p:nvPr>
        </p:nvSpPr>
        <p:spPr>
          <a:xfrm>
            <a:off x="2261031" y="475089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24" name="Text Placeholder 39">
            <a:extLst>
              <a:ext uri="{FF2B5EF4-FFF2-40B4-BE49-F238E27FC236}">
                <a16:creationId xmlns:a16="http://schemas.microsoft.com/office/drawing/2014/main" id="{B671F7BD-47CB-8A48-AACD-FC8C32F98999}"/>
              </a:ext>
            </a:extLst>
          </p:cNvPr>
          <p:cNvSpPr>
            <a:spLocks noGrp="1"/>
          </p:cNvSpPr>
          <p:nvPr>
            <p:ph type="body" sz="quarter" idx="22" hasCustomPrompt="1"/>
          </p:nvPr>
        </p:nvSpPr>
        <p:spPr>
          <a:xfrm>
            <a:off x="2261031" y="4990960"/>
            <a:ext cx="1900661" cy="911826"/>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34" name="Picture Placeholder 7">
            <a:extLst>
              <a:ext uri="{FF2B5EF4-FFF2-40B4-BE49-F238E27FC236}">
                <a16:creationId xmlns:a16="http://schemas.microsoft.com/office/drawing/2014/main" id="{595CD703-E83F-FE4B-8C12-B6A54AA6BD1C}"/>
              </a:ext>
            </a:extLst>
          </p:cNvPr>
          <p:cNvSpPr>
            <a:spLocks noGrp="1"/>
          </p:cNvSpPr>
          <p:nvPr>
            <p:ph type="pic" sz="quarter" idx="33" hasCustomPrompt="1"/>
          </p:nvPr>
        </p:nvSpPr>
        <p:spPr>
          <a:xfrm>
            <a:off x="1369717" y="269739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35" name="Picture Placeholder 7">
            <a:extLst>
              <a:ext uri="{FF2B5EF4-FFF2-40B4-BE49-F238E27FC236}">
                <a16:creationId xmlns:a16="http://schemas.microsoft.com/office/drawing/2014/main" id="{4E673C0E-FE35-194B-90DB-2420D3A5451D}"/>
              </a:ext>
            </a:extLst>
          </p:cNvPr>
          <p:cNvSpPr>
            <a:spLocks noGrp="1"/>
          </p:cNvSpPr>
          <p:nvPr>
            <p:ph type="pic" sz="quarter" idx="34" hasCustomPrompt="1"/>
          </p:nvPr>
        </p:nvSpPr>
        <p:spPr>
          <a:xfrm>
            <a:off x="1371203" y="390266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36" name="Picture Placeholder 7">
            <a:extLst>
              <a:ext uri="{FF2B5EF4-FFF2-40B4-BE49-F238E27FC236}">
                <a16:creationId xmlns:a16="http://schemas.microsoft.com/office/drawing/2014/main" id="{AD19F751-7898-A846-9587-304926801E95}"/>
              </a:ext>
            </a:extLst>
          </p:cNvPr>
          <p:cNvSpPr>
            <a:spLocks noGrp="1"/>
          </p:cNvSpPr>
          <p:nvPr>
            <p:ph type="pic" sz="quarter" idx="35" hasCustomPrompt="1"/>
          </p:nvPr>
        </p:nvSpPr>
        <p:spPr>
          <a:xfrm>
            <a:off x="1369717" y="5110991"/>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52" name="Oval 51">
            <a:extLst>
              <a:ext uri="{FF2B5EF4-FFF2-40B4-BE49-F238E27FC236}">
                <a16:creationId xmlns:a16="http://schemas.microsoft.com/office/drawing/2014/main" id="{C4492949-8CE1-104A-9AA2-9203AA886A21}"/>
              </a:ext>
            </a:extLst>
          </p:cNvPr>
          <p:cNvSpPr>
            <a:spLocks noChangeAspect="1"/>
          </p:cNvSpPr>
          <p:nvPr userDrawn="1"/>
        </p:nvSpPr>
        <p:spPr>
          <a:xfrm>
            <a:off x="4574677" y="250283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13">
            <a:extLst>
              <a:ext uri="{FF2B5EF4-FFF2-40B4-BE49-F238E27FC236}">
                <a16:creationId xmlns:a16="http://schemas.microsoft.com/office/drawing/2014/main" id="{8931EFCB-F784-DF49-8076-EFEBA0A79703}"/>
              </a:ext>
            </a:extLst>
          </p:cNvPr>
          <p:cNvSpPr>
            <a:spLocks noGrp="1"/>
          </p:cNvSpPr>
          <p:nvPr>
            <p:ph type="body" sz="quarter" idx="36" hasCustomPrompt="1"/>
          </p:nvPr>
        </p:nvSpPr>
        <p:spPr>
          <a:xfrm>
            <a:off x="5597262" y="2353105"/>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54" name="Text Placeholder 39">
            <a:extLst>
              <a:ext uri="{FF2B5EF4-FFF2-40B4-BE49-F238E27FC236}">
                <a16:creationId xmlns:a16="http://schemas.microsoft.com/office/drawing/2014/main" id="{BD8630BE-D6BD-DE4A-AA48-371C523EDB21}"/>
              </a:ext>
            </a:extLst>
          </p:cNvPr>
          <p:cNvSpPr>
            <a:spLocks noGrp="1"/>
          </p:cNvSpPr>
          <p:nvPr>
            <p:ph type="body" sz="quarter" idx="37" hasCustomPrompt="1"/>
          </p:nvPr>
        </p:nvSpPr>
        <p:spPr>
          <a:xfrm>
            <a:off x="5597262" y="2593167"/>
            <a:ext cx="1900661" cy="890682"/>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55" name="Oval 54">
            <a:extLst>
              <a:ext uri="{FF2B5EF4-FFF2-40B4-BE49-F238E27FC236}">
                <a16:creationId xmlns:a16="http://schemas.microsoft.com/office/drawing/2014/main" id="{A0CFD744-1B7E-5142-9CFA-C77D0EDF49C5}"/>
              </a:ext>
            </a:extLst>
          </p:cNvPr>
          <p:cNvSpPr>
            <a:spLocks noChangeAspect="1"/>
          </p:cNvSpPr>
          <p:nvPr userDrawn="1"/>
        </p:nvSpPr>
        <p:spPr>
          <a:xfrm>
            <a:off x="4574677" y="370810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 Placeholder 13">
            <a:extLst>
              <a:ext uri="{FF2B5EF4-FFF2-40B4-BE49-F238E27FC236}">
                <a16:creationId xmlns:a16="http://schemas.microsoft.com/office/drawing/2014/main" id="{1FE68D6B-D228-F54B-B054-FF8FC21D6D44}"/>
              </a:ext>
            </a:extLst>
          </p:cNvPr>
          <p:cNvSpPr>
            <a:spLocks noGrp="1"/>
          </p:cNvSpPr>
          <p:nvPr>
            <p:ph type="body" sz="quarter" idx="38" hasCustomPrompt="1"/>
          </p:nvPr>
        </p:nvSpPr>
        <p:spPr>
          <a:xfrm>
            <a:off x="5597262" y="354256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57" name="Text Placeholder 39">
            <a:extLst>
              <a:ext uri="{FF2B5EF4-FFF2-40B4-BE49-F238E27FC236}">
                <a16:creationId xmlns:a16="http://schemas.microsoft.com/office/drawing/2014/main" id="{02D2D4C3-F496-BB4A-AF84-E28D808E920C}"/>
              </a:ext>
            </a:extLst>
          </p:cNvPr>
          <p:cNvSpPr>
            <a:spLocks noGrp="1"/>
          </p:cNvSpPr>
          <p:nvPr>
            <p:ph type="body" sz="quarter" idx="39" hasCustomPrompt="1"/>
          </p:nvPr>
        </p:nvSpPr>
        <p:spPr>
          <a:xfrm>
            <a:off x="5597262" y="3782629"/>
            <a:ext cx="1900661" cy="893743"/>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58" name="Oval 57">
            <a:extLst>
              <a:ext uri="{FF2B5EF4-FFF2-40B4-BE49-F238E27FC236}">
                <a16:creationId xmlns:a16="http://schemas.microsoft.com/office/drawing/2014/main" id="{06186C13-2DC7-864F-9865-2A35F1D23E0B}"/>
              </a:ext>
            </a:extLst>
          </p:cNvPr>
          <p:cNvSpPr>
            <a:spLocks noChangeAspect="1"/>
          </p:cNvSpPr>
          <p:nvPr userDrawn="1"/>
        </p:nvSpPr>
        <p:spPr>
          <a:xfrm>
            <a:off x="4574677" y="4916434"/>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13">
            <a:extLst>
              <a:ext uri="{FF2B5EF4-FFF2-40B4-BE49-F238E27FC236}">
                <a16:creationId xmlns:a16="http://schemas.microsoft.com/office/drawing/2014/main" id="{E6313D0F-76FE-F244-B576-61D4198389E6}"/>
              </a:ext>
            </a:extLst>
          </p:cNvPr>
          <p:cNvSpPr>
            <a:spLocks noGrp="1"/>
          </p:cNvSpPr>
          <p:nvPr>
            <p:ph type="body" sz="quarter" idx="40" hasCustomPrompt="1"/>
          </p:nvPr>
        </p:nvSpPr>
        <p:spPr>
          <a:xfrm>
            <a:off x="5597262" y="475089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60" name="Text Placeholder 39">
            <a:extLst>
              <a:ext uri="{FF2B5EF4-FFF2-40B4-BE49-F238E27FC236}">
                <a16:creationId xmlns:a16="http://schemas.microsoft.com/office/drawing/2014/main" id="{00FA177C-AFC6-074D-B3F3-0F738DB94003}"/>
              </a:ext>
            </a:extLst>
          </p:cNvPr>
          <p:cNvSpPr>
            <a:spLocks noGrp="1"/>
          </p:cNvSpPr>
          <p:nvPr>
            <p:ph type="body" sz="quarter" idx="41" hasCustomPrompt="1"/>
          </p:nvPr>
        </p:nvSpPr>
        <p:spPr>
          <a:xfrm>
            <a:off x="5597262" y="4990960"/>
            <a:ext cx="1900661" cy="911826"/>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61" name="Picture Placeholder 7">
            <a:extLst>
              <a:ext uri="{FF2B5EF4-FFF2-40B4-BE49-F238E27FC236}">
                <a16:creationId xmlns:a16="http://schemas.microsoft.com/office/drawing/2014/main" id="{74D1466F-0ED3-9E4C-8192-58CF0149FDF9}"/>
              </a:ext>
            </a:extLst>
          </p:cNvPr>
          <p:cNvSpPr>
            <a:spLocks noGrp="1"/>
          </p:cNvSpPr>
          <p:nvPr>
            <p:ph type="pic" sz="quarter" idx="42" hasCustomPrompt="1"/>
          </p:nvPr>
        </p:nvSpPr>
        <p:spPr>
          <a:xfrm>
            <a:off x="4705948" y="269739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62" name="Picture Placeholder 7">
            <a:extLst>
              <a:ext uri="{FF2B5EF4-FFF2-40B4-BE49-F238E27FC236}">
                <a16:creationId xmlns:a16="http://schemas.microsoft.com/office/drawing/2014/main" id="{B0542ACE-3077-2B49-A8C2-51E6E33D4019}"/>
              </a:ext>
            </a:extLst>
          </p:cNvPr>
          <p:cNvSpPr>
            <a:spLocks noGrp="1"/>
          </p:cNvSpPr>
          <p:nvPr>
            <p:ph type="pic" sz="quarter" idx="43" hasCustomPrompt="1"/>
          </p:nvPr>
        </p:nvSpPr>
        <p:spPr>
          <a:xfrm>
            <a:off x="4707434" y="390266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63" name="Picture Placeholder 7">
            <a:extLst>
              <a:ext uri="{FF2B5EF4-FFF2-40B4-BE49-F238E27FC236}">
                <a16:creationId xmlns:a16="http://schemas.microsoft.com/office/drawing/2014/main" id="{7D1E4136-1F89-1546-B763-7EC99171E327}"/>
              </a:ext>
            </a:extLst>
          </p:cNvPr>
          <p:cNvSpPr>
            <a:spLocks noGrp="1"/>
          </p:cNvSpPr>
          <p:nvPr>
            <p:ph type="pic" sz="quarter" idx="44" hasCustomPrompt="1"/>
          </p:nvPr>
        </p:nvSpPr>
        <p:spPr>
          <a:xfrm>
            <a:off x="4705948" y="5110991"/>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64" name="Oval 63">
            <a:extLst>
              <a:ext uri="{FF2B5EF4-FFF2-40B4-BE49-F238E27FC236}">
                <a16:creationId xmlns:a16="http://schemas.microsoft.com/office/drawing/2014/main" id="{1E309A4B-BBE7-CF4D-8EEC-C5E5583FFD2E}"/>
              </a:ext>
            </a:extLst>
          </p:cNvPr>
          <p:cNvSpPr>
            <a:spLocks noChangeAspect="1"/>
          </p:cNvSpPr>
          <p:nvPr userDrawn="1"/>
        </p:nvSpPr>
        <p:spPr>
          <a:xfrm>
            <a:off x="7910908" y="250283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 Placeholder 13">
            <a:extLst>
              <a:ext uri="{FF2B5EF4-FFF2-40B4-BE49-F238E27FC236}">
                <a16:creationId xmlns:a16="http://schemas.microsoft.com/office/drawing/2014/main" id="{046F388B-2966-3448-B418-FA8A03331280}"/>
              </a:ext>
            </a:extLst>
          </p:cNvPr>
          <p:cNvSpPr>
            <a:spLocks noGrp="1"/>
          </p:cNvSpPr>
          <p:nvPr>
            <p:ph type="body" sz="quarter" idx="45" hasCustomPrompt="1"/>
          </p:nvPr>
        </p:nvSpPr>
        <p:spPr>
          <a:xfrm>
            <a:off x="8933493" y="2353105"/>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66" name="Text Placeholder 39">
            <a:extLst>
              <a:ext uri="{FF2B5EF4-FFF2-40B4-BE49-F238E27FC236}">
                <a16:creationId xmlns:a16="http://schemas.microsoft.com/office/drawing/2014/main" id="{F6295AC8-0280-714E-99D3-2B4A4135C889}"/>
              </a:ext>
            </a:extLst>
          </p:cNvPr>
          <p:cNvSpPr>
            <a:spLocks noGrp="1"/>
          </p:cNvSpPr>
          <p:nvPr>
            <p:ph type="body" sz="quarter" idx="46" hasCustomPrompt="1"/>
          </p:nvPr>
        </p:nvSpPr>
        <p:spPr>
          <a:xfrm>
            <a:off x="8933493" y="2593167"/>
            <a:ext cx="1900661" cy="890682"/>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67" name="Oval 66">
            <a:extLst>
              <a:ext uri="{FF2B5EF4-FFF2-40B4-BE49-F238E27FC236}">
                <a16:creationId xmlns:a16="http://schemas.microsoft.com/office/drawing/2014/main" id="{FEE50E75-E456-0247-85D4-0221BA69AD4F}"/>
              </a:ext>
            </a:extLst>
          </p:cNvPr>
          <p:cNvSpPr>
            <a:spLocks noChangeAspect="1"/>
          </p:cNvSpPr>
          <p:nvPr userDrawn="1"/>
        </p:nvSpPr>
        <p:spPr>
          <a:xfrm>
            <a:off x="7910908" y="3708103"/>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 Placeholder 13">
            <a:extLst>
              <a:ext uri="{FF2B5EF4-FFF2-40B4-BE49-F238E27FC236}">
                <a16:creationId xmlns:a16="http://schemas.microsoft.com/office/drawing/2014/main" id="{929A2479-3CBC-EA4E-9CD6-B48FD03E4494}"/>
              </a:ext>
            </a:extLst>
          </p:cNvPr>
          <p:cNvSpPr>
            <a:spLocks noGrp="1"/>
          </p:cNvSpPr>
          <p:nvPr>
            <p:ph type="body" sz="quarter" idx="47" hasCustomPrompt="1"/>
          </p:nvPr>
        </p:nvSpPr>
        <p:spPr>
          <a:xfrm>
            <a:off x="8933493" y="354256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69" name="Text Placeholder 39">
            <a:extLst>
              <a:ext uri="{FF2B5EF4-FFF2-40B4-BE49-F238E27FC236}">
                <a16:creationId xmlns:a16="http://schemas.microsoft.com/office/drawing/2014/main" id="{BF8B6B49-3E45-F14E-BDC1-0DB226B58FE7}"/>
              </a:ext>
            </a:extLst>
          </p:cNvPr>
          <p:cNvSpPr>
            <a:spLocks noGrp="1"/>
          </p:cNvSpPr>
          <p:nvPr>
            <p:ph type="body" sz="quarter" idx="48" hasCustomPrompt="1"/>
          </p:nvPr>
        </p:nvSpPr>
        <p:spPr>
          <a:xfrm>
            <a:off x="8933493" y="3782629"/>
            <a:ext cx="1900661" cy="893743"/>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70" name="Oval 69">
            <a:extLst>
              <a:ext uri="{FF2B5EF4-FFF2-40B4-BE49-F238E27FC236}">
                <a16:creationId xmlns:a16="http://schemas.microsoft.com/office/drawing/2014/main" id="{DC8F4838-2487-C349-9F97-AE5934BCB696}"/>
              </a:ext>
            </a:extLst>
          </p:cNvPr>
          <p:cNvSpPr>
            <a:spLocks noChangeAspect="1"/>
          </p:cNvSpPr>
          <p:nvPr userDrawn="1"/>
        </p:nvSpPr>
        <p:spPr>
          <a:xfrm>
            <a:off x="7910908" y="4916434"/>
            <a:ext cx="914400" cy="9144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 Placeholder 13">
            <a:extLst>
              <a:ext uri="{FF2B5EF4-FFF2-40B4-BE49-F238E27FC236}">
                <a16:creationId xmlns:a16="http://schemas.microsoft.com/office/drawing/2014/main" id="{2B63E86B-1C03-7742-BC1A-1BA85BB80A97}"/>
              </a:ext>
            </a:extLst>
          </p:cNvPr>
          <p:cNvSpPr>
            <a:spLocks noGrp="1"/>
          </p:cNvSpPr>
          <p:nvPr>
            <p:ph type="body" sz="quarter" idx="49" hasCustomPrompt="1"/>
          </p:nvPr>
        </p:nvSpPr>
        <p:spPr>
          <a:xfrm>
            <a:off x="8933493" y="4750898"/>
            <a:ext cx="1900661" cy="240062"/>
          </a:xfrm>
          <a:prstGeom prst="rect">
            <a:avLst/>
          </a:prstGeom>
        </p:spPr>
        <p:txBody>
          <a:bodyPr anchor="t"/>
          <a:lstStyle>
            <a:lvl1pPr marL="0" indent="0" algn="l">
              <a:buNone/>
              <a:defRPr sz="1050"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short TITLE.</a:t>
            </a:r>
            <a:endParaRPr lang="en-US" dirty="0"/>
          </a:p>
        </p:txBody>
      </p:sp>
      <p:sp>
        <p:nvSpPr>
          <p:cNvPr id="72" name="Text Placeholder 39">
            <a:extLst>
              <a:ext uri="{FF2B5EF4-FFF2-40B4-BE49-F238E27FC236}">
                <a16:creationId xmlns:a16="http://schemas.microsoft.com/office/drawing/2014/main" id="{04E93108-99D0-F64F-B7CE-1A9CEFA88B68}"/>
              </a:ext>
            </a:extLst>
          </p:cNvPr>
          <p:cNvSpPr>
            <a:spLocks noGrp="1"/>
          </p:cNvSpPr>
          <p:nvPr>
            <p:ph type="body" sz="quarter" idx="50" hasCustomPrompt="1"/>
          </p:nvPr>
        </p:nvSpPr>
        <p:spPr>
          <a:xfrm>
            <a:off x="8933493" y="4990960"/>
            <a:ext cx="1900661" cy="911826"/>
          </a:xfrm>
          <a:prstGeom prst="rect">
            <a:avLst/>
          </a:prstGeom>
        </p:spPr>
        <p:txBody>
          <a:bodyPr anchor="t"/>
          <a:lstStyle>
            <a:lvl1pPr marL="0" indent="0" algn="l">
              <a:lnSpc>
                <a:spcPct val="10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text here. Don’t have more than four lines as the slide is already very busy.</a:t>
            </a:r>
          </a:p>
        </p:txBody>
      </p:sp>
      <p:sp>
        <p:nvSpPr>
          <p:cNvPr id="73" name="Picture Placeholder 7">
            <a:extLst>
              <a:ext uri="{FF2B5EF4-FFF2-40B4-BE49-F238E27FC236}">
                <a16:creationId xmlns:a16="http://schemas.microsoft.com/office/drawing/2014/main" id="{22B2F954-01D3-5647-9358-575E232C3EDF}"/>
              </a:ext>
            </a:extLst>
          </p:cNvPr>
          <p:cNvSpPr>
            <a:spLocks noGrp="1"/>
          </p:cNvSpPr>
          <p:nvPr>
            <p:ph type="pic" sz="quarter" idx="51" hasCustomPrompt="1"/>
          </p:nvPr>
        </p:nvSpPr>
        <p:spPr>
          <a:xfrm>
            <a:off x="8042179" y="269739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74" name="Picture Placeholder 7">
            <a:extLst>
              <a:ext uri="{FF2B5EF4-FFF2-40B4-BE49-F238E27FC236}">
                <a16:creationId xmlns:a16="http://schemas.microsoft.com/office/drawing/2014/main" id="{DA710AB4-B0D1-8D42-99C3-6904B620D297}"/>
              </a:ext>
            </a:extLst>
          </p:cNvPr>
          <p:cNvSpPr>
            <a:spLocks noGrp="1"/>
          </p:cNvSpPr>
          <p:nvPr>
            <p:ph type="pic" sz="quarter" idx="52" hasCustomPrompt="1"/>
          </p:nvPr>
        </p:nvSpPr>
        <p:spPr>
          <a:xfrm>
            <a:off x="8043665" y="3902660"/>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
        <p:nvSpPr>
          <p:cNvPr id="75" name="Picture Placeholder 7">
            <a:extLst>
              <a:ext uri="{FF2B5EF4-FFF2-40B4-BE49-F238E27FC236}">
                <a16:creationId xmlns:a16="http://schemas.microsoft.com/office/drawing/2014/main" id="{35CC4A4E-420B-E642-A7AF-E30A0C345F31}"/>
              </a:ext>
            </a:extLst>
          </p:cNvPr>
          <p:cNvSpPr>
            <a:spLocks noGrp="1"/>
          </p:cNvSpPr>
          <p:nvPr>
            <p:ph type="pic" sz="quarter" idx="53" hasCustomPrompt="1"/>
          </p:nvPr>
        </p:nvSpPr>
        <p:spPr>
          <a:xfrm>
            <a:off x="8042179" y="5110991"/>
            <a:ext cx="651857" cy="499475"/>
          </a:xfrm>
          <a:prstGeom prst="rect">
            <a:avLst/>
          </a:prstGeom>
        </p:spPr>
        <p:txBody>
          <a:bodyPr anchor="ctr"/>
          <a:lstStyle>
            <a:lvl1pPr marL="0" indent="0" algn="ctr">
              <a:buNone/>
              <a:defRPr sz="120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ICON</a:t>
            </a:r>
            <a:endParaRPr lang="en-US" dirty="0"/>
          </a:p>
        </p:txBody>
      </p:sp>
    </p:spTree>
    <p:extLst>
      <p:ext uri="{BB962C8B-B14F-4D97-AF65-F5344CB8AC3E}">
        <p14:creationId xmlns:p14="http://schemas.microsoft.com/office/powerpoint/2010/main" val="2259913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0_Content with Caption">
    <p:bg>
      <p:bgPr>
        <a:solidFill>
          <a:schemeClr val="bg1"/>
        </a:solidFill>
        <a:effectLst/>
      </p:bgPr>
    </p:bg>
    <p:spTree>
      <p:nvGrpSpPr>
        <p:cNvPr id="1" name=""/>
        <p:cNvGrpSpPr/>
        <p:nvPr/>
      </p:nvGrpSpPr>
      <p:grpSpPr>
        <a:xfrm>
          <a:off x="0" y="0"/>
          <a:ext cx="0" cy="0"/>
          <a:chOff x="0" y="0"/>
          <a:chExt cx="0" cy="0"/>
        </a:xfrm>
      </p:grpSpPr>
      <p:sp>
        <p:nvSpPr>
          <p:cNvPr id="41" name="Text Placeholder 13">
            <a:extLst>
              <a:ext uri="{FF2B5EF4-FFF2-40B4-BE49-F238E27FC236}">
                <a16:creationId xmlns:a16="http://schemas.microsoft.com/office/drawing/2014/main" id="{68FCB1D2-95A9-C04A-AD90-60619A0F0402}"/>
              </a:ext>
            </a:extLst>
          </p:cNvPr>
          <p:cNvSpPr>
            <a:spLocks noGrp="1"/>
          </p:cNvSpPr>
          <p:nvPr>
            <p:ph type="body" sz="quarter" idx="11" hasCustomPrompt="1"/>
          </p:nvPr>
        </p:nvSpPr>
        <p:spPr>
          <a:xfrm>
            <a:off x="716327" y="1817935"/>
            <a:ext cx="3888516"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42" name="Text Placeholder 18">
            <a:extLst>
              <a:ext uri="{FF2B5EF4-FFF2-40B4-BE49-F238E27FC236}">
                <a16:creationId xmlns:a16="http://schemas.microsoft.com/office/drawing/2014/main" id="{6407D781-3A7F-DF48-84BA-46D45BB4897B}"/>
              </a:ext>
            </a:extLst>
          </p:cNvPr>
          <p:cNvSpPr>
            <a:spLocks noGrp="1"/>
          </p:cNvSpPr>
          <p:nvPr>
            <p:ph type="body" sz="quarter" idx="12" hasCustomPrompt="1"/>
          </p:nvPr>
        </p:nvSpPr>
        <p:spPr>
          <a:xfrm>
            <a:off x="716327" y="144228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43" name="Text Placeholder 7">
            <a:extLst>
              <a:ext uri="{FF2B5EF4-FFF2-40B4-BE49-F238E27FC236}">
                <a16:creationId xmlns:a16="http://schemas.microsoft.com/office/drawing/2014/main" id="{3D423470-8FEB-8A4E-809A-8C853B6CEBD4}"/>
              </a:ext>
            </a:extLst>
          </p:cNvPr>
          <p:cNvSpPr>
            <a:spLocks noGrp="1"/>
          </p:cNvSpPr>
          <p:nvPr>
            <p:ph type="body" sz="quarter" idx="13" hasCustomPrompt="1"/>
          </p:nvPr>
        </p:nvSpPr>
        <p:spPr>
          <a:xfrm>
            <a:off x="716327" y="3543636"/>
            <a:ext cx="3814493" cy="1532246"/>
          </a:xfrm>
          <a:prstGeom prst="rect">
            <a:avLst/>
          </a:prstGeom>
        </p:spPr>
        <p:txBody>
          <a:bodyPr/>
          <a:lstStyle>
            <a:lvl1pPr marL="0" indent="0">
              <a:lnSpc>
                <a:spcPct val="15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This style will allow you to draft five lines comfortably. </a:t>
            </a:r>
            <a:endParaRPr lang="en-US" dirty="0"/>
          </a:p>
        </p:txBody>
      </p:sp>
      <p:pic>
        <p:nvPicPr>
          <p:cNvPr id="3" name="Picture 2">
            <a:extLst>
              <a:ext uri="{FF2B5EF4-FFF2-40B4-BE49-F238E27FC236}">
                <a16:creationId xmlns:a16="http://schemas.microsoft.com/office/drawing/2014/main" id="{99E78F77-811A-C34F-8901-6C93F0D1930E}"/>
              </a:ext>
            </a:extLst>
          </p:cNvPr>
          <p:cNvPicPr>
            <a:picLocks noChangeAspect="1"/>
          </p:cNvPicPr>
          <p:nvPr userDrawn="1"/>
        </p:nvPicPr>
        <p:blipFill>
          <a:blip r:embed="rId2"/>
          <a:stretch>
            <a:fillRect/>
          </a:stretch>
        </p:blipFill>
        <p:spPr>
          <a:xfrm rot="16200000">
            <a:off x="7072276" y="85065"/>
            <a:ext cx="3363734" cy="6858000"/>
          </a:xfrm>
          <a:prstGeom prst="rect">
            <a:avLst/>
          </a:prstGeom>
        </p:spPr>
      </p:pic>
      <p:sp>
        <p:nvSpPr>
          <p:cNvPr id="46" name="Text Placeholder 18">
            <a:extLst>
              <a:ext uri="{FF2B5EF4-FFF2-40B4-BE49-F238E27FC236}">
                <a16:creationId xmlns:a16="http://schemas.microsoft.com/office/drawing/2014/main" id="{4CB8720C-0D75-C642-A023-B874DDE61BD3}"/>
              </a:ext>
            </a:extLst>
          </p:cNvPr>
          <p:cNvSpPr>
            <a:spLocks noGrp="1"/>
          </p:cNvSpPr>
          <p:nvPr>
            <p:ph type="body" sz="quarter" idx="14" hasCustomPrompt="1"/>
          </p:nvPr>
        </p:nvSpPr>
        <p:spPr>
          <a:xfrm>
            <a:off x="716327" y="5195931"/>
            <a:ext cx="2485018" cy="449961"/>
          </a:xfrm>
          <a:prstGeom prst="rect">
            <a:avLst/>
          </a:prstGeom>
          <a:solidFill>
            <a:srgbClr val="403C3C"/>
          </a:solidFill>
        </p:spPr>
        <p:txBody>
          <a:bodyPr anchor="ctr">
            <a:normAutofit/>
          </a:bodyPr>
          <a:lstStyle>
            <a:lvl1pPr marL="0" indent="0" algn="ctr">
              <a:buNone/>
              <a:defRPr sz="1050"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Button text</a:t>
            </a:r>
          </a:p>
        </p:txBody>
      </p:sp>
      <p:sp>
        <p:nvSpPr>
          <p:cNvPr id="47" name="Oval 46">
            <a:extLst>
              <a:ext uri="{FF2B5EF4-FFF2-40B4-BE49-F238E27FC236}">
                <a16:creationId xmlns:a16="http://schemas.microsoft.com/office/drawing/2014/main" id="{18177327-E90C-6E4B-852B-D5FB0E8FE143}"/>
              </a:ext>
            </a:extLst>
          </p:cNvPr>
          <p:cNvSpPr>
            <a:spLocks noChangeAspect="1"/>
          </p:cNvSpPr>
          <p:nvPr userDrawn="1"/>
        </p:nvSpPr>
        <p:spPr>
          <a:xfrm>
            <a:off x="10899066" y="333598"/>
            <a:ext cx="539247" cy="540000"/>
          </a:xfrm>
          <a:prstGeom prst="ellipse">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9005029"/>
      </p:ext>
    </p:extLst>
  </p:cSld>
  <p:clrMapOvr>
    <a:masterClrMapping/>
  </p:clrMapOvr>
  <p:extLst>
    <p:ext uri="{DCECCB84-F9BA-43D5-87BE-67443E8EF086}">
      <p15:sldGuideLst xmlns:p15="http://schemas.microsoft.com/office/powerpoint/2012/main">
        <p15:guide id="1" orient="horz" pos="2160">
          <p15:clr>
            <a:srgbClr val="FBAE40"/>
          </p15:clr>
        </p15:guide>
        <p15:guide id="2" pos="3840" userDrawn="1">
          <p15:clr>
            <a:srgbClr val="FBAE40"/>
          </p15:clr>
        </p15:guide>
        <p15:guide id="3" pos="438"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1_Content with Caption">
    <p:bg>
      <p:bgPr>
        <a:solidFill>
          <a:schemeClr val="bg1"/>
        </a:solidFill>
        <a:effectLst/>
      </p:bgPr>
    </p:bg>
    <p:spTree>
      <p:nvGrpSpPr>
        <p:cNvPr id="1" name=""/>
        <p:cNvGrpSpPr/>
        <p:nvPr/>
      </p:nvGrpSpPr>
      <p:grpSpPr>
        <a:xfrm>
          <a:off x="0" y="0"/>
          <a:ext cx="0" cy="0"/>
          <a:chOff x="0" y="0"/>
          <a:chExt cx="0" cy="0"/>
        </a:xfrm>
      </p:grpSpPr>
      <p:sp>
        <p:nvSpPr>
          <p:cNvPr id="10" name="Picture Placeholder 12">
            <a:extLst>
              <a:ext uri="{FF2B5EF4-FFF2-40B4-BE49-F238E27FC236}">
                <a16:creationId xmlns:a16="http://schemas.microsoft.com/office/drawing/2014/main" id="{40409126-CAA9-B248-81A0-3ECA8AEC913A}"/>
              </a:ext>
            </a:extLst>
          </p:cNvPr>
          <p:cNvSpPr>
            <a:spLocks noGrp="1"/>
          </p:cNvSpPr>
          <p:nvPr>
            <p:ph type="pic" sz="quarter" idx="10" hasCustomPrompt="1"/>
          </p:nvPr>
        </p:nvSpPr>
        <p:spPr>
          <a:xfrm>
            <a:off x="0" y="0"/>
            <a:ext cx="121920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13" name="Text Placeholder 13">
            <a:extLst>
              <a:ext uri="{FF2B5EF4-FFF2-40B4-BE49-F238E27FC236}">
                <a16:creationId xmlns:a16="http://schemas.microsoft.com/office/drawing/2014/main" id="{CEE4E7A4-85D7-2641-8DC5-D1B74C253FC2}"/>
              </a:ext>
            </a:extLst>
          </p:cNvPr>
          <p:cNvSpPr>
            <a:spLocks noGrp="1"/>
          </p:cNvSpPr>
          <p:nvPr>
            <p:ph type="body" sz="quarter" idx="11" hasCustomPrompt="1"/>
          </p:nvPr>
        </p:nvSpPr>
        <p:spPr>
          <a:xfrm>
            <a:off x="3949200" y="824126"/>
            <a:ext cx="4320000" cy="1845749"/>
          </a:xfrm>
          <a:prstGeom prst="rect">
            <a:avLst/>
          </a:prstGeom>
          <a:solidFill>
            <a:schemeClr val="bg1"/>
          </a:solidFill>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14" name="Text Placeholder 18">
            <a:extLst>
              <a:ext uri="{FF2B5EF4-FFF2-40B4-BE49-F238E27FC236}">
                <a16:creationId xmlns:a16="http://schemas.microsoft.com/office/drawing/2014/main" id="{C1BBA02B-7281-244E-A0B1-157061140342}"/>
              </a:ext>
            </a:extLst>
          </p:cNvPr>
          <p:cNvSpPr>
            <a:spLocks noGrp="1"/>
          </p:cNvSpPr>
          <p:nvPr>
            <p:ph type="body" sz="quarter" idx="12" hasCustomPrompt="1"/>
          </p:nvPr>
        </p:nvSpPr>
        <p:spPr>
          <a:xfrm>
            <a:off x="3949200" y="0"/>
            <a:ext cx="4320000" cy="763166"/>
          </a:xfrm>
          <a:prstGeom prst="rect">
            <a:avLst/>
          </a:prstGeom>
          <a:solidFill>
            <a:schemeClr val="bg1"/>
          </a:solidFill>
        </p:spPr>
        <p:txBody>
          <a:bodyPr anchor="b">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5" name="Text Placeholder 7">
            <a:extLst>
              <a:ext uri="{FF2B5EF4-FFF2-40B4-BE49-F238E27FC236}">
                <a16:creationId xmlns:a16="http://schemas.microsoft.com/office/drawing/2014/main" id="{F5257CFB-94EA-3D40-B586-05DEE1E66BA0}"/>
              </a:ext>
            </a:extLst>
          </p:cNvPr>
          <p:cNvSpPr>
            <a:spLocks noGrp="1"/>
          </p:cNvSpPr>
          <p:nvPr>
            <p:ph type="body" sz="quarter" idx="13" hasCustomPrompt="1"/>
          </p:nvPr>
        </p:nvSpPr>
        <p:spPr>
          <a:xfrm>
            <a:off x="3949200" y="2669875"/>
            <a:ext cx="4320000" cy="1584960"/>
          </a:xfrm>
          <a:prstGeom prst="rect">
            <a:avLst/>
          </a:prstGeom>
          <a:solidFill>
            <a:schemeClr val="bg1"/>
          </a:solidFill>
        </p:spPr>
        <p:txBody>
          <a:bodyPr/>
          <a:lstStyle>
            <a:lvl1pPr marL="0" indent="0" algn="ctr">
              <a:lnSpc>
                <a:spcPct val="15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This style will allow you to draft five lines comfortably. </a:t>
            </a:r>
            <a:endParaRPr lang="en-US" dirty="0"/>
          </a:p>
        </p:txBody>
      </p:sp>
    </p:spTree>
    <p:extLst>
      <p:ext uri="{BB962C8B-B14F-4D97-AF65-F5344CB8AC3E}">
        <p14:creationId xmlns:p14="http://schemas.microsoft.com/office/powerpoint/2010/main" val="4099868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2_Content with Caption">
    <p:bg>
      <p:bgPr>
        <a:solidFill>
          <a:schemeClr val="bg1"/>
        </a:solidFill>
        <a:effectLst/>
      </p:bgPr>
    </p:bg>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82BA2719-0048-234C-AF25-5A0E18C77253}"/>
              </a:ext>
            </a:extLst>
          </p:cNvPr>
          <p:cNvSpPr>
            <a:spLocks noGrp="1"/>
          </p:cNvSpPr>
          <p:nvPr>
            <p:ph type="body" sz="quarter" idx="11" hasCustomPrompt="1"/>
          </p:nvPr>
        </p:nvSpPr>
        <p:spPr>
          <a:xfrm>
            <a:off x="716327" y="1817935"/>
            <a:ext cx="3888516"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7" name="Text Placeholder 18">
            <a:extLst>
              <a:ext uri="{FF2B5EF4-FFF2-40B4-BE49-F238E27FC236}">
                <a16:creationId xmlns:a16="http://schemas.microsoft.com/office/drawing/2014/main" id="{D5E959C6-896F-A04D-8992-BD01A67DE28F}"/>
              </a:ext>
            </a:extLst>
          </p:cNvPr>
          <p:cNvSpPr>
            <a:spLocks noGrp="1"/>
          </p:cNvSpPr>
          <p:nvPr>
            <p:ph type="body" sz="quarter" idx="12" hasCustomPrompt="1"/>
          </p:nvPr>
        </p:nvSpPr>
        <p:spPr>
          <a:xfrm>
            <a:off x="716327" y="144228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8" name="Text Placeholder 7">
            <a:extLst>
              <a:ext uri="{FF2B5EF4-FFF2-40B4-BE49-F238E27FC236}">
                <a16:creationId xmlns:a16="http://schemas.microsoft.com/office/drawing/2014/main" id="{BB18A190-C132-8D40-9728-A1AE42E423C0}"/>
              </a:ext>
            </a:extLst>
          </p:cNvPr>
          <p:cNvSpPr>
            <a:spLocks noGrp="1"/>
          </p:cNvSpPr>
          <p:nvPr>
            <p:ph type="body" sz="quarter" idx="13" hasCustomPrompt="1"/>
          </p:nvPr>
        </p:nvSpPr>
        <p:spPr>
          <a:xfrm>
            <a:off x="716327" y="3543636"/>
            <a:ext cx="3814493" cy="1532246"/>
          </a:xfrm>
          <a:prstGeom prst="rect">
            <a:avLst/>
          </a:prstGeom>
        </p:spPr>
        <p:txBody>
          <a:bodyPr/>
          <a:lstStyle>
            <a:lvl1pPr marL="0" indent="0">
              <a:lnSpc>
                <a:spcPct val="15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This style will allow you to draft five lines comfortably. </a:t>
            </a:r>
            <a:endParaRPr lang="en-US" dirty="0"/>
          </a:p>
        </p:txBody>
      </p:sp>
      <p:sp>
        <p:nvSpPr>
          <p:cNvPr id="9" name="Text Placeholder 18">
            <a:extLst>
              <a:ext uri="{FF2B5EF4-FFF2-40B4-BE49-F238E27FC236}">
                <a16:creationId xmlns:a16="http://schemas.microsoft.com/office/drawing/2014/main" id="{8E4600ED-694A-B340-B648-2389D4FF875C}"/>
              </a:ext>
            </a:extLst>
          </p:cNvPr>
          <p:cNvSpPr>
            <a:spLocks noGrp="1"/>
          </p:cNvSpPr>
          <p:nvPr>
            <p:ph type="body" sz="quarter" idx="14" hasCustomPrompt="1"/>
          </p:nvPr>
        </p:nvSpPr>
        <p:spPr>
          <a:xfrm>
            <a:off x="716327" y="5195931"/>
            <a:ext cx="2485018" cy="449961"/>
          </a:xfrm>
          <a:prstGeom prst="rect">
            <a:avLst/>
          </a:prstGeom>
          <a:solidFill>
            <a:srgbClr val="403C3C"/>
          </a:solidFill>
        </p:spPr>
        <p:txBody>
          <a:bodyPr anchor="ctr">
            <a:normAutofit/>
          </a:bodyPr>
          <a:lstStyle>
            <a:lvl1pPr marL="0" indent="0" algn="ctr">
              <a:buNone/>
              <a:defRPr sz="1050"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Button text</a:t>
            </a:r>
          </a:p>
        </p:txBody>
      </p:sp>
      <p:sp>
        <p:nvSpPr>
          <p:cNvPr id="11" name="Picture Placeholder 12">
            <a:extLst>
              <a:ext uri="{FF2B5EF4-FFF2-40B4-BE49-F238E27FC236}">
                <a16:creationId xmlns:a16="http://schemas.microsoft.com/office/drawing/2014/main" id="{5BE7D68B-7D84-8049-B5BF-3A86349B316D}"/>
              </a:ext>
            </a:extLst>
          </p:cNvPr>
          <p:cNvSpPr>
            <a:spLocks noGrp="1"/>
          </p:cNvSpPr>
          <p:nvPr>
            <p:ph type="pic" sz="quarter" idx="10" hasCustomPrompt="1"/>
          </p:nvPr>
        </p:nvSpPr>
        <p:spPr>
          <a:xfrm>
            <a:off x="6075680" y="0"/>
            <a:ext cx="6116320" cy="6869166"/>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Tree>
    <p:extLst>
      <p:ext uri="{BB962C8B-B14F-4D97-AF65-F5344CB8AC3E}">
        <p14:creationId xmlns:p14="http://schemas.microsoft.com/office/powerpoint/2010/main" val="11437488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3_Content with Caption">
    <p:bg>
      <p:bgPr>
        <a:solidFill>
          <a:schemeClr val="bg1"/>
        </a:solidFill>
        <a:effectLst/>
      </p:bgPr>
    </p:bg>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82BA2719-0048-234C-AF25-5A0E18C77253}"/>
              </a:ext>
            </a:extLst>
          </p:cNvPr>
          <p:cNvSpPr>
            <a:spLocks noGrp="1"/>
          </p:cNvSpPr>
          <p:nvPr>
            <p:ph type="body" sz="quarter" idx="11" hasCustomPrompt="1"/>
          </p:nvPr>
        </p:nvSpPr>
        <p:spPr>
          <a:xfrm>
            <a:off x="716327" y="1817935"/>
            <a:ext cx="3888516" cy="1622231"/>
          </a:xfrm>
          <a:prstGeom prst="rect">
            <a:avLst/>
          </a:prstGeom>
        </p:spPr>
        <p:txBody>
          <a:bodyPr anchor="t"/>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MAIN TITLE TO GO OVER MAXIMUM OF FOUR LINES </a:t>
            </a:r>
            <a:endParaRPr lang="en-US" dirty="0"/>
          </a:p>
        </p:txBody>
      </p:sp>
      <p:sp>
        <p:nvSpPr>
          <p:cNvPr id="7" name="Text Placeholder 18">
            <a:extLst>
              <a:ext uri="{FF2B5EF4-FFF2-40B4-BE49-F238E27FC236}">
                <a16:creationId xmlns:a16="http://schemas.microsoft.com/office/drawing/2014/main" id="{D5E959C6-896F-A04D-8992-BD01A67DE28F}"/>
              </a:ext>
            </a:extLst>
          </p:cNvPr>
          <p:cNvSpPr>
            <a:spLocks noGrp="1"/>
          </p:cNvSpPr>
          <p:nvPr>
            <p:ph type="body" sz="quarter" idx="12" hasCustomPrompt="1"/>
          </p:nvPr>
        </p:nvSpPr>
        <p:spPr>
          <a:xfrm>
            <a:off x="716327" y="1442286"/>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8" name="Text Placeholder 7">
            <a:extLst>
              <a:ext uri="{FF2B5EF4-FFF2-40B4-BE49-F238E27FC236}">
                <a16:creationId xmlns:a16="http://schemas.microsoft.com/office/drawing/2014/main" id="{BB18A190-C132-8D40-9728-A1AE42E423C0}"/>
              </a:ext>
            </a:extLst>
          </p:cNvPr>
          <p:cNvSpPr>
            <a:spLocks noGrp="1"/>
          </p:cNvSpPr>
          <p:nvPr>
            <p:ph type="body" sz="quarter" idx="13" hasCustomPrompt="1"/>
          </p:nvPr>
        </p:nvSpPr>
        <p:spPr>
          <a:xfrm>
            <a:off x="716327" y="3543636"/>
            <a:ext cx="3814493" cy="1532246"/>
          </a:xfrm>
          <a:prstGeom prst="rect">
            <a:avLst/>
          </a:prstGeom>
        </p:spPr>
        <p:txBody>
          <a:bodyPr/>
          <a:lstStyle>
            <a:lvl1pPr marL="0" indent="0">
              <a:lnSpc>
                <a:spcPct val="150000"/>
              </a:lnSpc>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1200" dirty="0">
                <a:latin typeface="Helvetica Neue" panose="02000503000000020004" pitchFamily="2" charset="0"/>
                <a:ea typeface="Helvetica Neue" panose="02000503000000020004" pitchFamily="2" charset="0"/>
                <a:cs typeface="Helvetica Neue" panose="02000503000000020004" pitchFamily="2" charset="0"/>
              </a:rPr>
              <a:t>This is to be a short paragraph on the subject matter for this page. Keep it as one paragraph, rather than separating the sentences with spaces. It is nice to move away from bulleted lists. This style will allow you to draft five lines comfortably. </a:t>
            </a:r>
            <a:endParaRPr lang="en-US" dirty="0"/>
          </a:p>
        </p:txBody>
      </p:sp>
      <p:sp>
        <p:nvSpPr>
          <p:cNvPr id="9" name="Text Placeholder 18">
            <a:extLst>
              <a:ext uri="{FF2B5EF4-FFF2-40B4-BE49-F238E27FC236}">
                <a16:creationId xmlns:a16="http://schemas.microsoft.com/office/drawing/2014/main" id="{8E4600ED-694A-B340-B648-2389D4FF875C}"/>
              </a:ext>
            </a:extLst>
          </p:cNvPr>
          <p:cNvSpPr>
            <a:spLocks noGrp="1"/>
          </p:cNvSpPr>
          <p:nvPr>
            <p:ph type="body" sz="quarter" idx="14" hasCustomPrompt="1"/>
          </p:nvPr>
        </p:nvSpPr>
        <p:spPr>
          <a:xfrm>
            <a:off x="716327" y="5195931"/>
            <a:ext cx="2485018" cy="449961"/>
          </a:xfrm>
          <a:prstGeom prst="rect">
            <a:avLst/>
          </a:prstGeom>
          <a:solidFill>
            <a:srgbClr val="403C3C"/>
          </a:solidFill>
        </p:spPr>
        <p:txBody>
          <a:bodyPr anchor="ctr">
            <a:normAutofit/>
          </a:bodyPr>
          <a:lstStyle>
            <a:lvl1pPr marL="0" indent="0" algn="ctr">
              <a:buNone/>
              <a:defRPr sz="1050"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Button text</a:t>
            </a:r>
          </a:p>
        </p:txBody>
      </p:sp>
      <p:sp>
        <p:nvSpPr>
          <p:cNvPr id="11" name="Picture Placeholder 12">
            <a:extLst>
              <a:ext uri="{FF2B5EF4-FFF2-40B4-BE49-F238E27FC236}">
                <a16:creationId xmlns:a16="http://schemas.microsoft.com/office/drawing/2014/main" id="{5BE7D68B-7D84-8049-B5BF-3A86349B316D}"/>
              </a:ext>
            </a:extLst>
          </p:cNvPr>
          <p:cNvSpPr>
            <a:spLocks noGrp="1"/>
          </p:cNvSpPr>
          <p:nvPr>
            <p:ph type="pic" sz="quarter" idx="10" hasCustomPrompt="1"/>
          </p:nvPr>
        </p:nvSpPr>
        <p:spPr>
          <a:xfrm>
            <a:off x="6075680" y="11166"/>
            <a:ext cx="536448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2" name="Rectangle 1">
            <a:extLst>
              <a:ext uri="{FF2B5EF4-FFF2-40B4-BE49-F238E27FC236}">
                <a16:creationId xmlns:a16="http://schemas.microsoft.com/office/drawing/2014/main" id="{EE6DA3DA-89FF-2747-BA02-70284E90EA17}"/>
              </a:ext>
            </a:extLst>
          </p:cNvPr>
          <p:cNvSpPr/>
          <p:nvPr userDrawn="1"/>
        </p:nvSpPr>
        <p:spPr>
          <a:xfrm>
            <a:off x="11440160" y="0"/>
            <a:ext cx="751840" cy="6869166"/>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3962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nderstanding your organisation">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F167C077-6F5F-024C-8B6C-F7991984DD82}"/>
              </a:ext>
            </a:extLst>
          </p:cNvPr>
          <p:cNvSpPr>
            <a:spLocks noGrp="1"/>
          </p:cNvSpPr>
          <p:nvPr>
            <p:ph type="body" sz="quarter" idx="10" hasCustomPrompt="1"/>
          </p:nvPr>
        </p:nvSpPr>
        <p:spPr>
          <a:xfrm>
            <a:off x="4223880" y="690710"/>
            <a:ext cx="3805200" cy="2700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3" name="Text Placeholder 13">
            <a:extLst>
              <a:ext uri="{FF2B5EF4-FFF2-40B4-BE49-F238E27FC236}">
                <a16:creationId xmlns:a16="http://schemas.microsoft.com/office/drawing/2014/main" id="{25CE8C69-8657-B349-8361-CB4726114896}"/>
              </a:ext>
            </a:extLst>
          </p:cNvPr>
          <p:cNvSpPr>
            <a:spLocks noGrp="1"/>
          </p:cNvSpPr>
          <p:nvPr>
            <p:ph type="body" sz="quarter" idx="11" hasCustomPrompt="1"/>
          </p:nvPr>
        </p:nvSpPr>
        <p:spPr>
          <a:xfrm>
            <a:off x="3211830" y="994874"/>
            <a:ext cx="582930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4" name="Picture Placeholder 24">
            <a:extLst>
              <a:ext uri="{FF2B5EF4-FFF2-40B4-BE49-F238E27FC236}">
                <a16:creationId xmlns:a16="http://schemas.microsoft.com/office/drawing/2014/main" id="{B93FF4BD-4608-E742-9A6F-562A1DCA48BE}"/>
              </a:ext>
            </a:extLst>
          </p:cNvPr>
          <p:cNvSpPr>
            <a:spLocks noGrp="1"/>
          </p:cNvSpPr>
          <p:nvPr>
            <p:ph type="pic" sz="quarter" idx="14" hasCustomPrompt="1"/>
          </p:nvPr>
        </p:nvSpPr>
        <p:spPr>
          <a:xfrm>
            <a:off x="5473700" y="2678583"/>
            <a:ext cx="6718300" cy="3449257"/>
          </a:xfrm>
          <a:prstGeom prst="rect">
            <a:avLst/>
          </a:prstGeom>
        </p:spPr>
        <p:txBody>
          <a:bodyPr anchor="ctr">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dirty="0">
                <a:latin typeface="Helvetica Neue" panose="02000503000000020004" pitchFamily="2" charset="0"/>
                <a:ea typeface="Helvetica Neue" panose="02000503000000020004" pitchFamily="2" charset="0"/>
                <a:cs typeface="Helvetica Neue" panose="02000503000000020004" pitchFamily="2" charset="0"/>
              </a:rPr>
              <a:t>ADD YOUR PICTURE HERE</a:t>
            </a:r>
            <a:endParaRPr lang="en-GB" dirty="0"/>
          </a:p>
        </p:txBody>
      </p:sp>
      <p:sp>
        <p:nvSpPr>
          <p:cNvPr id="5" name="Text Placeholder 20">
            <a:extLst>
              <a:ext uri="{FF2B5EF4-FFF2-40B4-BE49-F238E27FC236}">
                <a16:creationId xmlns:a16="http://schemas.microsoft.com/office/drawing/2014/main" id="{044D5B8F-04E6-FD49-8FAA-F769301C3794}"/>
              </a:ext>
            </a:extLst>
          </p:cNvPr>
          <p:cNvSpPr>
            <a:spLocks noGrp="1"/>
          </p:cNvSpPr>
          <p:nvPr>
            <p:ph type="body" sz="quarter" idx="12" hasCustomPrompt="1"/>
          </p:nvPr>
        </p:nvSpPr>
        <p:spPr>
          <a:xfrm>
            <a:off x="1200695" y="3095848"/>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6" name="Text Placeholder 20">
            <a:extLst>
              <a:ext uri="{FF2B5EF4-FFF2-40B4-BE49-F238E27FC236}">
                <a16:creationId xmlns:a16="http://schemas.microsoft.com/office/drawing/2014/main" id="{1BE9F1B9-98FC-D646-937C-76459D69F0DD}"/>
              </a:ext>
            </a:extLst>
          </p:cNvPr>
          <p:cNvSpPr>
            <a:spLocks noGrp="1"/>
          </p:cNvSpPr>
          <p:nvPr>
            <p:ph type="body" sz="quarter" idx="15" hasCustomPrompt="1"/>
          </p:nvPr>
        </p:nvSpPr>
        <p:spPr>
          <a:xfrm>
            <a:off x="3211830" y="1476744"/>
            <a:ext cx="5829300"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7" name="Text Placeholder 20">
            <a:extLst>
              <a:ext uri="{FF2B5EF4-FFF2-40B4-BE49-F238E27FC236}">
                <a16:creationId xmlns:a16="http://schemas.microsoft.com/office/drawing/2014/main" id="{206F10F3-AA65-C447-8BC5-AF7BB7DD6344}"/>
              </a:ext>
            </a:extLst>
          </p:cNvPr>
          <p:cNvSpPr>
            <a:spLocks noGrp="1"/>
          </p:cNvSpPr>
          <p:nvPr>
            <p:ph type="body" sz="quarter" idx="16" hasCustomPrompt="1"/>
          </p:nvPr>
        </p:nvSpPr>
        <p:spPr>
          <a:xfrm>
            <a:off x="1200694" y="4088378"/>
            <a:ext cx="4068536"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8" name="Text Placeholder 20">
            <a:extLst>
              <a:ext uri="{FF2B5EF4-FFF2-40B4-BE49-F238E27FC236}">
                <a16:creationId xmlns:a16="http://schemas.microsoft.com/office/drawing/2014/main" id="{D20AF76D-6C70-884E-A835-9BCB1BEE7C4D}"/>
              </a:ext>
            </a:extLst>
          </p:cNvPr>
          <p:cNvSpPr>
            <a:spLocks noGrp="1"/>
          </p:cNvSpPr>
          <p:nvPr>
            <p:ph type="body" sz="quarter" idx="17" hasCustomPrompt="1"/>
          </p:nvPr>
        </p:nvSpPr>
        <p:spPr>
          <a:xfrm>
            <a:off x="1200695" y="5138929"/>
            <a:ext cx="4068535" cy="631362"/>
          </a:xfrm>
          <a:prstGeom prst="rect">
            <a:avLst/>
          </a:prstGeom>
        </p:spPr>
        <p:txBody>
          <a:bodyPr anchor="t">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two lines of copy so that the slide looks clean, and is easier to read as you present.</a:t>
            </a:r>
          </a:p>
        </p:txBody>
      </p:sp>
      <p:sp>
        <p:nvSpPr>
          <p:cNvPr id="10" name="Picture Placeholder 9">
            <a:extLst>
              <a:ext uri="{FF2B5EF4-FFF2-40B4-BE49-F238E27FC236}">
                <a16:creationId xmlns:a16="http://schemas.microsoft.com/office/drawing/2014/main" id="{05E21DC1-D6E6-CA4A-BDC4-7374369A60E8}"/>
              </a:ext>
            </a:extLst>
          </p:cNvPr>
          <p:cNvSpPr>
            <a:spLocks noGrp="1"/>
          </p:cNvSpPr>
          <p:nvPr>
            <p:ph type="pic" sz="quarter" idx="18" hasCustomPrompt="1"/>
          </p:nvPr>
        </p:nvSpPr>
        <p:spPr>
          <a:xfrm>
            <a:off x="301625" y="291423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11" name="Picture Placeholder 9">
            <a:extLst>
              <a:ext uri="{FF2B5EF4-FFF2-40B4-BE49-F238E27FC236}">
                <a16:creationId xmlns:a16="http://schemas.microsoft.com/office/drawing/2014/main" id="{4E38D048-E99D-0646-8CEF-5D34199BD777}"/>
              </a:ext>
            </a:extLst>
          </p:cNvPr>
          <p:cNvSpPr>
            <a:spLocks noGrp="1"/>
          </p:cNvSpPr>
          <p:nvPr>
            <p:ph type="pic" sz="quarter" idx="19" hasCustomPrompt="1"/>
          </p:nvPr>
        </p:nvSpPr>
        <p:spPr>
          <a:xfrm>
            <a:off x="301625" y="3900741"/>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12" name="Picture Placeholder 9">
            <a:extLst>
              <a:ext uri="{FF2B5EF4-FFF2-40B4-BE49-F238E27FC236}">
                <a16:creationId xmlns:a16="http://schemas.microsoft.com/office/drawing/2014/main" id="{113B20C6-E75E-C548-8CCF-BFD3664AA4A8}"/>
              </a:ext>
            </a:extLst>
          </p:cNvPr>
          <p:cNvSpPr>
            <a:spLocks noGrp="1"/>
          </p:cNvSpPr>
          <p:nvPr>
            <p:ph type="pic" sz="quarter" idx="20" hasCustomPrompt="1"/>
          </p:nvPr>
        </p:nvSpPr>
        <p:spPr>
          <a:xfrm>
            <a:off x="301625" y="494858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13" name="Text Placeholder 20">
            <a:extLst>
              <a:ext uri="{FF2B5EF4-FFF2-40B4-BE49-F238E27FC236}">
                <a16:creationId xmlns:a16="http://schemas.microsoft.com/office/drawing/2014/main" id="{B8CD9051-B79E-5448-B6FA-34B5507D8FC6}"/>
              </a:ext>
            </a:extLst>
          </p:cNvPr>
          <p:cNvSpPr>
            <a:spLocks noGrp="1"/>
          </p:cNvSpPr>
          <p:nvPr>
            <p:ph type="body" sz="quarter" idx="21" hasCustomPrompt="1"/>
          </p:nvPr>
        </p:nvSpPr>
        <p:spPr>
          <a:xfrm>
            <a:off x="1200693" y="2886129"/>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14" name="Text Placeholder 20">
            <a:extLst>
              <a:ext uri="{FF2B5EF4-FFF2-40B4-BE49-F238E27FC236}">
                <a16:creationId xmlns:a16="http://schemas.microsoft.com/office/drawing/2014/main" id="{2787FFDC-079F-D340-B61F-0E42243F0254}"/>
              </a:ext>
            </a:extLst>
          </p:cNvPr>
          <p:cNvSpPr>
            <a:spLocks noGrp="1"/>
          </p:cNvSpPr>
          <p:nvPr>
            <p:ph type="body" sz="quarter" idx="22" hasCustomPrompt="1"/>
          </p:nvPr>
        </p:nvSpPr>
        <p:spPr>
          <a:xfrm>
            <a:off x="1200692" y="3877881"/>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
        <p:nvSpPr>
          <p:cNvPr id="15" name="Text Placeholder 20">
            <a:extLst>
              <a:ext uri="{FF2B5EF4-FFF2-40B4-BE49-F238E27FC236}">
                <a16:creationId xmlns:a16="http://schemas.microsoft.com/office/drawing/2014/main" id="{25421C97-5826-224D-98B2-132AF5068414}"/>
              </a:ext>
            </a:extLst>
          </p:cNvPr>
          <p:cNvSpPr>
            <a:spLocks noGrp="1"/>
          </p:cNvSpPr>
          <p:nvPr>
            <p:ph type="body" sz="quarter" idx="23" hasCustomPrompt="1"/>
          </p:nvPr>
        </p:nvSpPr>
        <p:spPr>
          <a:xfrm>
            <a:off x="1200691" y="4934058"/>
            <a:ext cx="3856601" cy="243864"/>
          </a:xfrm>
          <a:prstGeom prst="rect">
            <a:avLst/>
          </a:prstGeom>
        </p:spPr>
        <p:txBody>
          <a:bodyPr anchor="b">
            <a:normAutofit/>
          </a:bodyPr>
          <a:lstStyle>
            <a:lvl1pPr marL="0" indent="0">
              <a:buNone/>
              <a:defRPr sz="1200" b="1" i="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a:t>
            </a:r>
          </a:p>
        </p:txBody>
      </p:sp>
    </p:spTree>
    <p:extLst>
      <p:ext uri="{BB962C8B-B14F-4D97-AF65-F5344CB8AC3E}">
        <p14:creationId xmlns:p14="http://schemas.microsoft.com/office/powerpoint/2010/main" val="3812570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5_Content with Caption">
    <p:bg>
      <p:bgPr>
        <a:solidFill>
          <a:schemeClr val="bg1"/>
        </a:solid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07F9CF18-766D-4440-9B61-844EBF457E55}"/>
              </a:ext>
            </a:extLst>
          </p:cNvPr>
          <p:cNvGrpSpPr/>
          <p:nvPr userDrawn="1"/>
        </p:nvGrpSpPr>
        <p:grpSpPr>
          <a:xfrm>
            <a:off x="6213519" y="4357209"/>
            <a:ext cx="1056682" cy="2451600"/>
            <a:chOff x="12448507" y="8260144"/>
            <a:chExt cx="2113364" cy="4906306"/>
          </a:xfrm>
        </p:grpSpPr>
        <p:sp>
          <p:nvSpPr>
            <p:cNvPr id="35" name="Pentagon 5">
              <a:extLst>
                <a:ext uri="{FF2B5EF4-FFF2-40B4-BE49-F238E27FC236}">
                  <a16:creationId xmlns:a16="http://schemas.microsoft.com/office/drawing/2014/main" id="{8D23AE5E-F5C6-5543-9B11-F2187CC851CF}"/>
                </a:ext>
              </a:extLst>
            </p:cNvPr>
            <p:cNvSpPr/>
            <p:nvPr/>
          </p:nvSpPr>
          <p:spPr>
            <a:xfrm rot="7290261">
              <a:off x="11161071" y="9547580"/>
              <a:ext cx="4688236" cy="2113364"/>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13886 w 2988513"/>
                <a:gd name="connsiteY0" fmla="*/ 46547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13886 w 2988513"/>
                <a:gd name="connsiteY5" fmla="*/ 46547 h 1351027"/>
                <a:gd name="connsiteX0" fmla="*/ 718404 w 2988513"/>
                <a:gd name="connsiteY0" fmla="*/ 49363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18404 w 2988513"/>
                <a:gd name="connsiteY5" fmla="*/ 49363 h 1351027"/>
                <a:gd name="connsiteX0" fmla="*/ 713427 w 2988513"/>
                <a:gd name="connsiteY0" fmla="*/ 41242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13427 w 2988513"/>
                <a:gd name="connsiteY5" fmla="*/ 41242 h 1351027"/>
                <a:gd name="connsiteX0" fmla="*/ 726525 w 2988513"/>
                <a:gd name="connsiteY0" fmla="*/ 44387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26525 w 2988513"/>
                <a:gd name="connsiteY5" fmla="*/ 44387 h 1351027"/>
                <a:gd name="connsiteX0" fmla="*/ 713427 w 2988513"/>
                <a:gd name="connsiteY0" fmla="*/ 41243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13427 w 2988513"/>
                <a:gd name="connsiteY5" fmla="*/ 41243 h 1351027"/>
                <a:gd name="connsiteX0" fmla="*/ 712183 w 2988513"/>
                <a:gd name="connsiteY0" fmla="*/ 39212 h 1351027"/>
                <a:gd name="connsiteX1" fmla="*/ 2509659 w 2988513"/>
                <a:gd name="connsiteY1" fmla="*/ 0 h 1351027"/>
                <a:gd name="connsiteX2" fmla="*/ 2988513 w 2988513"/>
                <a:gd name="connsiteY2" fmla="*/ 637121 h 1351027"/>
                <a:gd name="connsiteX3" fmla="*/ 2545872 w 2988513"/>
                <a:gd name="connsiteY3" fmla="*/ 1295533 h 1351027"/>
                <a:gd name="connsiteX4" fmla="*/ 0 w 2988513"/>
                <a:gd name="connsiteY4" fmla="*/ 1351027 h 1351027"/>
                <a:gd name="connsiteX5" fmla="*/ 712183 w 2988513"/>
                <a:gd name="connsiteY5" fmla="*/ 39212 h 1351027"/>
                <a:gd name="connsiteX0" fmla="*/ 722792 w 2999122"/>
                <a:gd name="connsiteY0" fmla="*/ 39212 h 1351944"/>
                <a:gd name="connsiteX1" fmla="*/ 2520268 w 2999122"/>
                <a:gd name="connsiteY1" fmla="*/ 0 h 1351944"/>
                <a:gd name="connsiteX2" fmla="*/ 2999122 w 2999122"/>
                <a:gd name="connsiteY2" fmla="*/ 637121 h 1351944"/>
                <a:gd name="connsiteX3" fmla="*/ 2556481 w 2999122"/>
                <a:gd name="connsiteY3" fmla="*/ 1295533 h 1351944"/>
                <a:gd name="connsiteX4" fmla="*/ 0 w 2999122"/>
                <a:gd name="connsiteY4" fmla="*/ 1351944 h 1351944"/>
                <a:gd name="connsiteX5" fmla="*/ 722792 w 2999122"/>
                <a:gd name="connsiteY5" fmla="*/ 39212 h 135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9122" h="1351944">
                  <a:moveTo>
                    <a:pt x="722792" y="39212"/>
                  </a:moveTo>
                  <a:lnTo>
                    <a:pt x="2520268" y="0"/>
                  </a:lnTo>
                  <a:lnTo>
                    <a:pt x="2999122" y="637121"/>
                  </a:lnTo>
                  <a:lnTo>
                    <a:pt x="2556481" y="1295533"/>
                  </a:lnTo>
                  <a:lnTo>
                    <a:pt x="0" y="1351944"/>
                  </a:lnTo>
                  <a:lnTo>
                    <a:pt x="722792" y="39212"/>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36" name="Freeform 35">
              <a:extLst>
                <a:ext uri="{FF2B5EF4-FFF2-40B4-BE49-F238E27FC236}">
                  <a16:creationId xmlns:a16="http://schemas.microsoft.com/office/drawing/2014/main" id="{0D1A043F-412C-654E-8F90-EACB75CFA73F}"/>
                </a:ext>
              </a:extLst>
            </p:cNvPr>
            <p:cNvSpPr/>
            <p:nvPr/>
          </p:nvSpPr>
          <p:spPr>
            <a:xfrm rot="7200000">
              <a:off x="11771738" y="10592449"/>
              <a:ext cx="4121897" cy="1026106"/>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72536 w 2631193"/>
                <a:gd name="connsiteY0" fmla="*/ 0 h 656412"/>
                <a:gd name="connsiteX1" fmla="*/ 2169231 w 2631193"/>
                <a:gd name="connsiteY1" fmla="*/ 5927 h 656412"/>
                <a:gd name="connsiteX2" fmla="*/ 2631193 w 2631193"/>
                <a:gd name="connsiteY2" fmla="*/ 655400 h 656412"/>
                <a:gd name="connsiteX3" fmla="*/ 2630474 w 2631193"/>
                <a:gd name="connsiteY3" fmla="*/ 656412 h 656412"/>
                <a:gd name="connsiteX4" fmla="*/ 0 w 2631193"/>
                <a:gd name="connsiteY4" fmla="*/ 656412 h 656412"/>
                <a:gd name="connsiteX5" fmla="*/ 372536 w 2631193"/>
                <a:gd name="connsiteY5" fmla="*/ 0 h 656412"/>
                <a:gd name="connsiteX0" fmla="*/ 378170 w 2636827"/>
                <a:gd name="connsiteY0" fmla="*/ 0 h 656412"/>
                <a:gd name="connsiteX1" fmla="*/ 2174865 w 2636827"/>
                <a:gd name="connsiteY1" fmla="*/ 5927 h 656412"/>
                <a:gd name="connsiteX2" fmla="*/ 2636827 w 2636827"/>
                <a:gd name="connsiteY2" fmla="*/ 655400 h 656412"/>
                <a:gd name="connsiteX3" fmla="*/ 2636108 w 2636827"/>
                <a:gd name="connsiteY3" fmla="*/ 656412 h 656412"/>
                <a:gd name="connsiteX4" fmla="*/ 0 w 2636827"/>
                <a:gd name="connsiteY4" fmla="*/ 651416 h 656412"/>
                <a:gd name="connsiteX5" fmla="*/ 378170 w 2636827"/>
                <a:gd name="connsiteY5" fmla="*/ 0 h 65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6827" h="656412">
                  <a:moveTo>
                    <a:pt x="378170" y="0"/>
                  </a:moveTo>
                  <a:lnTo>
                    <a:pt x="2174865" y="5927"/>
                  </a:lnTo>
                  <a:lnTo>
                    <a:pt x="2636827" y="655400"/>
                  </a:lnTo>
                  <a:lnTo>
                    <a:pt x="2636108" y="656412"/>
                  </a:lnTo>
                  <a:lnTo>
                    <a:pt x="0" y="651416"/>
                  </a:lnTo>
                  <a:lnTo>
                    <a:pt x="378170"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grpSp>
        <p:nvGrpSpPr>
          <p:cNvPr id="37" name="Group 36">
            <a:extLst>
              <a:ext uri="{FF2B5EF4-FFF2-40B4-BE49-F238E27FC236}">
                <a16:creationId xmlns:a16="http://schemas.microsoft.com/office/drawing/2014/main" id="{AEBC2079-93D0-B54A-A86C-80DFAD6A4DBE}"/>
              </a:ext>
            </a:extLst>
          </p:cNvPr>
          <p:cNvGrpSpPr/>
          <p:nvPr userDrawn="1"/>
        </p:nvGrpSpPr>
        <p:grpSpPr>
          <a:xfrm>
            <a:off x="5669874" y="2547519"/>
            <a:ext cx="2342639" cy="1062953"/>
            <a:chOff x="11378310" y="4567896"/>
            <a:chExt cx="4685277" cy="2125906"/>
          </a:xfrm>
        </p:grpSpPr>
        <p:sp>
          <p:nvSpPr>
            <p:cNvPr id="38" name="Pentagon 5">
              <a:extLst>
                <a:ext uri="{FF2B5EF4-FFF2-40B4-BE49-F238E27FC236}">
                  <a16:creationId xmlns:a16="http://schemas.microsoft.com/office/drawing/2014/main" id="{B2CD11BE-5AAB-7A45-AB9B-F28238E3FC8B}"/>
                </a:ext>
              </a:extLst>
            </p:cNvPr>
            <p:cNvSpPr/>
            <p:nvPr/>
          </p:nvSpPr>
          <p:spPr>
            <a:xfrm rot="90261">
              <a:off x="11378310" y="4567896"/>
              <a:ext cx="4684322" cy="2125906"/>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22073 w 2996700"/>
                <a:gd name="connsiteY0" fmla="*/ 46547 h 1356793"/>
                <a:gd name="connsiteX1" fmla="*/ 2517846 w 2996700"/>
                <a:gd name="connsiteY1" fmla="*/ 0 h 1356793"/>
                <a:gd name="connsiteX2" fmla="*/ 2996700 w 2996700"/>
                <a:gd name="connsiteY2" fmla="*/ 637121 h 1356793"/>
                <a:gd name="connsiteX3" fmla="*/ 2554059 w 2996700"/>
                <a:gd name="connsiteY3" fmla="*/ 1295533 h 1356793"/>
                <a:gd name="connsiteX4" fmla="*/ 0 w 2996700"/>
                <a:gd name="connsiteY4" fmla="*/ 1356793 h 1356793"/>
                <a:gd name="connsiteX5" fmla="*/ 722073 w 2996700"/>
                <a:gd name="connsiteY5" fmla="*/ 46547 h 1356793"/>
                <a:gd name="connsiteX0" fmla="*/ 712552 w 2996700"/>
                <a:gd name="connsiteY0" fmla="*/ 46797 h 1356793"/>
                <a:gd name="connsiteX1" fmla="*/ 2517846 w 2996700"/>
                <a:gd name="connsiteY1" fmla="*/ 0 h 1356793"/>
                <a:gd name="connsiteX2" fmla="*/ 2996700 w 2996700"/>
                <a:gd name="connsiteY2" fmla="*/ 637121 h 1356793"/>
                <a:gd name="connsiteX3" fmla="*/ 2554059 w 2996700"/>
                <a:gd name="connsiteY3" fmla="*/ 1295533 h 1356793"/>
                <a:gd name="connsiteX4" fmla="*/ 0 w 2996700"/>
                <a:gd name="connsiteY4" fmla="*/ 1356793 h 1356793"/>
                <a:gd name="connsiteX5" fmla="*/ 712552 w 2996700"/>
                <a:gd name="connsiteY5" fmla="*/ 46797 h 1356793"/>
                <a:gd name="connsiteX0" fmla="*/ 712469 w 2996617"/>
                <a:gd name="connsiteY0" fmla="*/ 46797 h 1359967"/>
                <a:gd name="connsiteX1" fmla="*/ 2517763 w 2996617"/>
                <a:gd name="connsiteY1" fmla="*/ 0 h 1359967"/>
                <a:gd name="connsiteX2" fmla="*/ 2996617 w 2996617"/>
                <a:gd name="connsiteY2" fmla="*/ 637121 h 1359967"/>
                <a:gd name="connsiteX3" fmla="*/ 2553976 w 2996617"/>
                <a:gd name="connsiteY3" fmla="*/ 1295533 h 1359967"/>
                <a:gd name="connsiteX4" fmla="*/ 0 w 2996617"/>
                <a:gd name="connsiteY4" fmla="*/ 1359967 h 1359967"/>
                <a:gd name="connsiteX5" fmla="*/ 712469 w 2996617"/>
                <a:gd name="connsiteY5" fmla="*/ 46797 h 135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6617" h="1359967">
                  <a:moveTo>
                    <a:pt x="712469" y="46797"/>
                  </a:moveTo>
                  <a:lnTo>
                    <a:pt x="2517763" y="0"/>
                  </a:lnTo>
                  <a:lnTo>
                    <a:pt x="2996617" y="637121"/>
                  </a:lnTo>
                  <a:lnTo>
                    <a:pt x="2553976" y="1295533"/>
                  </a:lnTo>
                  <a:lnTo>
                    <a:pt x="0" y="1359967"/>
                  </a:lnTo>
                  <a:lnTo>
                    <a:pt x="712469" y="46797"/>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39" name="Freeform 38">
              <a:extLst>
                <a:ext uri="{FF2B5EF4-FFF2-40B4-BE49-F238E27FC236}">
                  <a16:creationId xmlns:a16="http://schemas.microsoft.com/office/drawing/2014/main" id="{C333408B-E2DD-0940-87A8-87552449CC20}"/>
                </a:ext>
              </a:extLst>
            </p:cNvPr>
            <p:cNvSpPr/>
            <p:nvPr/>
          </p:nvSpPr>
          <p:spPr>
            <a:xfrm>
              <a:off x="11935608" y="4581896"/>
              <a:ext cx="4127979" cy="1017799"/>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82380 w 2640718"/>
                <a:gd name="connsiteY0" fmla="*/ 0 h 651098"/>
                <a:gd name="connsiteX1" fmla="*/ 2178756 w 2640718"/>
                <a:gd name="connsiteY1" fmla="*/ 613 h 651098"/>
                <a:gd name="connsiteX2" fmla="*/ 2640718 w 2640718"/>
                <a:gd name="connsiteY2" fmla="*/ 650086 h 651098"/>
                <a:gd name="connsiteX3" fmla="*/ 2639999 w 2640718"/>
                <a:gd name="connsiteY3" fmla="*/ 651098 h 651098"/>
                <a:gd name="connsiteX4" fmla="*/ 0 w 2640718"/>
                <a:gd name="connsiteY4" fmla="*/ 641573 h 651098"/>
                <a:gd name="connsiteX5" fmla="*/ 382380 w 2640718"/>
                <a:gd name="connsiteY5" fmla="*/ 0 h 65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0718" h="651098">
                  <a:moveTo>
                    <a:pt x="382380" y="0"/>
                  </a:moveTo>
                  <a:lnTo>
                    <a:pt x="2178756" y="613"/>
                  </a:lnTo>
                  <a:lnTo>
                    <a:pt x="2640718" y="650086"/>
                  </a:lnTo>
                  <a:lnTo>
                    <a:pt x="2639999" y="651098"/>
                  </a:lnTo>
                  <a:lnTo>
                    <a:pt x="0" y="641573"/>
                  </a:lnTo>
                  <a:lnTo>
                    <a:pt x="382380"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grpSp>
        <p:nvGrpSpPr>
          <p:cNvPr id="40" name="Group 39">
            <a:extLst>
              <a:ext uri="{FF2B5EF4-FFF2-40B4-BE49-F238E27FC236}">
                <a16:creationId xmlns:a16="http://schemas.microsoft.com/office/drawing/2014/main" id="{D0C5A61B-76AF-884F-968C-9E491E618FB9}"/>
              </a:ext>
            </a:extLst>
          </p:cNvPr>
          <p:cNvGrpSpPr/>
          <p:nvPr userDrawn="1"/>
        </p:nvGrpSpPr>
        <p:grpSpPr>
          <a:xfrm>
            <a:off x="6976189" y="3186087"/>
            <a:ext cx="1079809" cy="2339689"/>
            <a:chOff x="13990939" y="5845032"/>
            <a:chExt cx="2159618" cy="4679377"/>
          </a:xfrm>
        </p:grpSpPr>
        <p:sp>
          <p:nvSpPr>
            <p:cNvPr id="41" name="Pentagon 5">
              <a:extLst>
                <a:ext uri="{FF2B5EF4-FFF2-40B4-BE49-F238E27FC236}">
                  <a16:creationId xmlns:a16="http://schemas.microsoft.com/office/drawing/2014/main" id="{40C6CFC8-97D0-5847-BD25-592199CC27F7}"/>
                </a:ext>
              </a:extLst>
            </p:cNvPr>
            <p:cNvSpPr/>
            <p:nvPr/>
          </p:nvSpPr>
          <p:spPr>
            <a:xfrm rot="3690261">
              <a:off x="12710414" y="7125557"/>
              <a:ext cx="4679377" cy="2118328"/>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18827 w 2993454"/>
                <a:gd name="connsiteY0" fmla="*/ 46547 h 1355119"/>
                <a:gd name="connsiteX1" fmla="*/ 2514600 w 2993454"/>
                <a:gd name="connsiteY1" fmla="*/ 0 h 1355119"/>
                <a:gd name="connsiteX2" fmla="*/ 2993454 w 2993454"/>
                <a:gd name="connsiteY2" fmla="*/ 637121 h 1355119"/>
                <a:gd name="connsiteX3" fmla="*/ 2550813 w 2993454"/>
                <a:gd name="connsiteY3" fmla="*/ 1295533 h 1355119"/>
                <a:gd name="connsiteX4" fmla="*/ 0 w 2993454"/>
                <a:gd name="connsiteY4" fmla="*/ 1355119 h 1355119"/>
                <a:gd name="connsiteX5" fmla="*/ 718827 w 2993454"/>
                <a:gd name="connsiteY5" fmla="*/ 46547 h 1355119"/>
                <a:gd name="connsiteX0" fmla="*/ 711971 w 2993454"/>
                <a:gd name="connsiteY0" fmla="*/ 39212 h 1355119"/>
                <a:gd name="connsiteX1" fmla="*/ 2514600 w 2993454"/>
                <a:gd name="connsiteY1" fmla="*/ 0 h 1355119"/>
                <a:gd name="connsiteX2" fmla="*/ 2993454 w 2993454"/>
                <a:gd name="connsiteY2" fmla="*/ 637121 h 1355119"/>
                <a:gd name="connsiteX3" fmla="*/ 2550813 w 2993454"/>
                <a:gd name="connsiteY3" fmla="*/ 1295533 h 1355119"/>
                <a:gd name="connsiteX4" fmla="*/ 0 w 2993454"/>
                <a:gd name="connsiteY4" fmla="*/ 1355119 h 1355119"/>
                <a:gd name="connsiteX5" fmla="*/ 711971 w 2993454"/>
                <a:gd name="connsiteY5" fmla="*/ 39212 h 1355119"/>
                <a:gd name="connsiteX0" fmla="*/ 713247 w 2993454"/>
                <a:gd name="connsiteY0" fmla="*/ 43517 h 1355119"/>
                <a:gd name="connsiteX1" fmla="*/ 2514600 w 2993454"/>
                <a:gd name="connsiteY1" fmla="*/ 0 h 1355119"/>
                <a:gd name="connsiteX2" fmla="*/ 2993454 w 2993454"/>
                <a:gd name="connsiteY2" fmla="*/ 637121 h 1355119"/>
                <a:gd name="connsiteX3" fmla="*/ 2550813 w 2993454"/>
                <a:gd name="connsiteY3" fmla="*/ 1295533 h 1355119"/>
                <a:gd name="connsiteX4" fmla="*/ 0 w 2993454"/>
                <a:gd name="connsiteY4" fmla="*/ 1355119 h 1355119"/>
                <a:gd name="connsiteX5" fmla="*/ 713247 w 2993454"/>
                <a:gd name="connsiteY5" fmla="*/ 43517 h 1355119"/>
                <a:gd name="connsiteX0" fmla="*/ 716276 w 2993454"/>
                <a:gd name="connsiteY0" fmla="*/ 37937 h 1355119"/>
                <a:gd name="connsiteX1" fmla="*/ 2514600 w 2993454"/>
                <a:gd name="connsiteY1" fmla="*/ 0 h 1355119"/>
                <a:gd name="connsiteX2" fmla="*/ 2993454 w 2993454"/>
                <a:gd name="connsiteY2" fmla="*/ 637121 h 1355119"/>
                <a:gd name="connsiteX3" fmla="*/ 2550813 w 2993454"/>
                <a:gd name="connsiteY3" fmla="*/ 1295533 h 1355119"/>
                <a:gd name="connsiteX4" fmla="*/ 0 w 2993454"/>
                <a:gd name="connsiteY4" fmla="*/ 1355119 h 1355119"/>
                <a:gd name="connsiteX5" fmla="*/ 716276 w 2993454"/>
                <a:gd name="connsiteY5" fmla="*/ 37937 h 1355119"/>
                <a:gd name="connsiteX0" fmla="*/ 719066 w 2996244"/>
                <a:gd name="connsiteY0" fmla="*/ 37937 h 1353605"/>
                <a:gd name="connsiteX1" fmla="*/ 2517390 w 2996244"/>
                <a:gd name="connsiteY1" fmla="*/ 0 h 1353605"/>
                <a:gd name="connsiteX2" fmla="*/ 2996244 w 2996244"/>
                <a:gd name="connsiteY2" fmla="*/ 637121 h 1353605"/>
                <a:gd name="connsiteX3" fmla="*/ 2553603 w 2996244"/>
                <a:gd name="connsiteY3" fmla="*/ 1295533 h 1353605"/>
                <a:gd name="connsiteX4" fmla="*/ 0 w 2996244"/>
                <a:gd name="connsiteY4" fmla="*/ 1353605 h 1353605"/>
                <a:gd name="connsiteX5" fmla="*/ 719066 w 2996244"/>
                <a:gd name="connsiteY5" fmla="*/ 37937 h 1353605"/>
                <a:gd name="connsiteX0" fmla="*/ 716276 w 2993454"/>
                <a:gd name="connsiteY0" fmla="*/ 37937 h 1355120"/>
                <a:gd name="connsiteX1" fmla="*/ 2514600 w 2993454"/>
                <a:gd name="connsiteY1" fmla="*/ 0 h 1355120"/>
                <a:gd name="connsiteX2" fmla="*/ 2993454 w 2993454"/>
                <a:gd name="connsiteY2" fmla="*/ 637121 h 1355120"/>
                <a:gd name="connsiteX3" fmla="*/ 2550813 w 2993454"/>
                <a:gd name="connsiteY3" fmla="*/ 1295533 h 1355120"/>
                <a:gd name="connsiteX4" fmla="*/ 0 w 2993454"/>
                <a:gd name="connsiteY4" fmla="*/ 1355120 h 1355120"/>
                <a:gd name="connsiteX5" fmla="*/ 716276 w 2993454"/>
                <a:gd name="connsiteY5" fmla="*/ 37937 h 135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3454" h="1355120">
                  <a:moveTo>
                    <a:pt x="716276" y="37937"/>
                  </a:moveTo>
                  <a:lnTo>
                    <a:pt x="2514600" y="0"/>
                  </a:lnTo>
                  <a:lnTo>
                    <a:pt x="2993454" y="637121"/>
                  </a:lnTo>
                  <a:lnTo>
                    <a:pt x="2550813" y="1295533"/>
                  </a:lnTo>
                  <a:lnTo>
                    <a:pt x="0" y="1355120"/>
                  </a:lnTo>
                  <a:lnTo>
                    <a:pt x="716276" y="37937"/>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42" name="Freeform 41">
              <a:extLst>
                <a:ext uri="{FF2B5EF4-FFF2-40B4-BE49-F238E27FC236}">
                  <a16:creationId xmlns:a16="http://schemas.microsoft.com/office/drawing/2014/main" id="{5CF668EC-EF81-D048-9AAA-20306D4C8EFA}"/>
                </a:ext>
              </a:extLst>
            </p:cNvPr>
            <p:cNvSpPr/>
            <p:nvPr/>
          </p:nvSpPr>
          <p:spPr>
            <a:xfrm rot="3600000">
              <a:off x="13559900" y="7641640"/>
              <a:ext cx="4140210" cy="1041104"/>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90204 w 2648542"/>
                <a:gd name="connsiteY0" fmla="*/ 0 h 655746"/>
                <a:gd name="connsiteX1" fmla="*/ 2186580 w 2648542"/>
                <a:gd name="connsiteY1" fmla="*/ 613 h 655746"/>
                <a:gd name="connsiteX2" fmla="*/ 2648542 w 2648542"/>
                <a:gd name="connsiteY2" fmla="*/ 650086 h 655746"/>
                <a:gd name="connsiteX3" fmla="*/ 2647823 w 2648542"/>
                <a:gd name="connsiteY3" fmla="*/ 651098 h 655746"/>
                <a:gd name="connsiteX4" fmla="*/ 0 w 2648542"/>
                <a:gd name="connsiteY4" fmla="*/ 655746 h 655746"/>
                <a:gd name="connsiteX5" fmla="*/ 390204 w 2648542"/>
                <a:gd name="connsiteY5" fmla="*/ 0 h 655746"/>
                <a:gd name="connsiteX0" fmla="*/ 385130 w 2648542"/>
                <a:gd name="connsiteY0" fmla="*/ 0 h 666007"/>
                <a:gd name="connsiteX1" fmla="*/ 2186580 w 2648542"/>
                <a:gd name="connsiteY1" fmla="*/ 10874 h 666007"/>
                <a:gd name="connsiteX2" fmla="*/ 2648542 w 2648542"/>
                <a:gd name="connsiteY2" fmla="*/ 660347 h 666007"/>
                <a:gd name="connsiteX3" fmla="*/ 2647823 w 2648542"/>
                <a:gd name="connsiteY3" fmla="*/ 661359 h 666007"/>
                <a:gd name="connsiteX4" fmla="*/ 0 w 2648542"/>
                <a:gd name="connsiteY4" fmla="*/ 666007 h 666007"/>
                <a:gd name="connsiteX5" fmla="*/ 385130 w 2648542"/>
                <a:gd name="connsiteY5" fmla="*/ 0 h 66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8542" h="666007">
                  <a:moveTo>
                    <a:pt x="385130" y="0"/>
                  </a:moveTo>
                  <a:lnTo>
                    <a:pt x="2186580" y="10874"/>
                  </a:lnTo>
                  <a:lnTo>
                    <a:pt x="2648542" y="660347"/>
                  </a:lnTo>
                  <a:lnTo>
                    <a:pt x="2647823" y="661359"/>
                  </a:lnTo>
                  <a:lnTo>
                    <a:pt x="0" y="666007"/>
                  </a:lnTo>
                  <a:lnTo>
                    <a:pt x="385130"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grpSp>
        <p:nvGrpSpPr>
          <p:cNvPr id="43" name="Group 42">
            <a:extLst>
              <a:ext uri="{FF2B5EF4-FFF2-40B4-BE49-F238E27FC236}">
                <a16:creationId xmlns:a16="http://schemas.microsoft.com/office/drawing/2014/main" id="{C558EAE2-7758-474C-870A-ECE378B63ACF}"/>
              </a:ext>
            </a:extLst>
          </p:cNvPr>
          <p:cNvGrpSpPr/>
          <p:nvPr userDrawn="1"/>
        </p:nvGrpSpPr>
        <p:grpSpPr>
          <a:xfrm>
            <a:off x="4124111" y="4973171"/>
            <a:ext cx="2343894" cy="1061744"/>
            <a:chOff x="8286783" y="9419200"/>
            <a:chExt cx="4687787" cy="2123488"/>
          </a:xfrm>
        </p:grpSpPr>
        <p:sp>
          <p:nvSpPr>
            <p:cNvPr id="44" name="Pentagon 5">
              <a:extLst>
                <a:ext uri="{FF2B5EF4-FFF2-40B4-BE49-F238E27FC236}">
                  <a16:creationId xmlns:a16="http://schemas.microsoft.com/office/drawing/2014/main" id="{1BA5A251-17D5-294F-9706-C907CBA9A3FD}"/>
                </a:ext>
              </a:extLst>
            </p:cNvPr>
            <p:cNvSpPr/>
            <p:nvPr/>
          </p:nvSpPr>
          <p:spPr>
            <a:xfrm rot="10890261">
              <a:off x="8287702" y="9419200"/>
              <a:ext cx="4686868" cy="2123488"/>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14180 w 2988807"/>
                <a:gd name="connsiteY0" fmla="*/ 46547 h 1354997"/>
                <a:gd name="connsiteX1" fmla="*/ 2509953 w 2988807"/>
                <a:gd name="connsiteY1" fmla="*/ 0 h 1354997"/>
                <a:gd name="connsiteX2" fmla="*/ 2988807 w 2988807"/>
                <a:gd name="connsiteY2" fmla="*/ 637121 h 1354997"/>
                <a:gd name="connsiteX3" fmla="*/ 2546166 w 2988807"/>
                <a:gd name="connsiteY3" fmla="*/ 1295533 h 1354997"/>
                <a:gd name="connsiteX4" fmla="*/ 0 w 2988807"/>
                <a:gd name="connsiteY4" fmla="*/ 1354997 h 1354997"/>
                <a:gd name="connsiteX5" fmla="*/ 714180 w 2988807"/>
                <a:gd name="connsiteY5" fmla="*/ 46547 h 1354997"/>
                <a:gd name="connsiteX0" fmla="*/ 717354 w 2991981"/>
                <a:gd name="connsiteY0" fmla="*/ 46547 h 1355080"/>
                <a:gd name="connsiteX1" fmla="*/ 2513127 w 2991981"/>
                <a:gd name="connsiteY1" fmla="*/ 0 h 1355080"/>
                <a:gd name="connsiteX2" fmla="*/ 2991981 w 2991981"/>
                <a:gd name="connsiteY2" fmla="*/ 637121 h 1355080"/>
                <a:gd name="connsiteX3" fmla="*/ 2549340 w 2991981"/>
                <a:gd name="connsiteY3" fmla="*/ 1295533 h 1355080"/>
                <a:gd name="connsiteX4" fmla="*/ 0 w 2991981"/>
                <a:gd name="connsiteY4" fmla="*/ 1355080 h 1355080"/>
                <a:gd name="connsiteX5" fmla="*/ 717354 w 2991981"/>
                <a:gd name="connsiteY5" fmla="*/ 46547 h 1355080"/>
                <a:gd name="connsiteX0" fmla="*/ 714097 w 2988724"/>
                <a:gd name="connsiteY0" fmla="*/ 46547 h 1358170"/>
                <a:gd name="connsiteX1" fmla="*/ 2509870 w 2988724"/>
                <a:gd name="connsiteY1" fmla="*/ 0 h 1358170"/>
                <a:gd name="connsiteX2" fmla="*/ 2988724 w 2988724"/>
                <a:gd name="connsiteY2" fmla="*/ 637121 h 1358170"/>
                <a:gd name="connsiteX3" fmla="*/ 2546083 w 2988724"/>
                <a:gd name="connsiteY3" fmla="*/ 1295533 h 1358170"/>
                <a:gd name="connsiteX4" fmla="*/ 0 w 2988724"/>
                <a:gd name="connsiteY4" fmla="*/ 1358170 h 1358170"/>
                <a:gd name="connsiteX5" fmla="*/ 714097 w 2988724"/>
                <a:gd name="connsiteY5" fmla="*/ 46547 h 1358170"/>
                <a:gd name="connsiteX0" fmla="*/ 717271 w 2991898"/>
                <a:gd name="connsiteY0" fmla="*/ 46547 h 1358254"/>
                <a:gd name="connsiteX1" fmla="*/ 2513044 w 2991898"/>
                <a:gd name="connsiteY1" fmla="*/ 0 h 1358254"/>
                <a:gd name="connsiteX2" fmla="*/ 2991898 w 2991898"/>
                <a:gd name="connsiteY2" fmla="*/ 637121 h 1358254"/>
                <a:gd name="connsiteX3" fmla="*/ 2549257 w 2991898"/>
                <a:gd name="connsiteY3" fmla="*/ 1295533 h 1358254"/>
                <a:gd name="connsiteX4" fmla="*/ 0 w 2991898"/>
                <a:gd name="connsiteY4" fmla="*/ 1358254 h 1358254"/>
                <a:gd name="connsiteX5" fmla="*/ 717271 w 2991898"/>
                <a:gd name="connsiteY5" fmla="*/ 46547 h 1358254"/>
                <a:gd name="connsiteX0" fmla="*/ 723619 w 2998246"/>
                <a:gd name="connsiteY0" fmla="*/ 46547 h 1358421"/>
                <a:gd name="connsiteX1" fmla="*/ 2519392 w 2998246"/>
                <a:gd name="connsiteY1" fmla="*/ 0 h 1358421"/>
                <a:gd name="connsiteX2" fmla="*/ 2998246 w 2998246"/>
                <a:gd name="connsiteY2" fmla="*/ 637121 h 1358421"/>
                <a:gd name="connsiteX3" fmla="*/ 2555605 w 2998246"/>
                <a:gd name="connsiteY3" fmla="*/ 1295533 h 1358421"/>
                <a:gd name="connsiteX4" fmla="*/ 0 w 2998246"/>
                <a:gd name="connsiteY4" fmla="*/ 1358421 h 1358421"/>
                <a:gd name="connsiteX5" fmla="*/ 723619 w 2998246"/>
                <a:gd name="connsiteY5" fmla="*/ 46547 h 135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8246" h="1358421">
                  <a:moveTo>
                    <a:pt x="723619" y="46547"/>
                  </a:moveTo>
                  <a:lnTo>
                    <a:pt x="2519392" y="0"/>
                  </a:lnTo>
                  <a:lnTo>
                    <a:pt x="2998246" y="637121"/>
                  </a:lnTo>
                  <a:lnTo>
                    <a:pt x="2555605" y="1295533"/>
                  </a:lnTo>
                  <a:lnTo>
                    <a:pt x="0" y="1358421"/>
                  </a:lnTo>
                  <a:lnTo>
                    <a:pt x="723619" y="46547"/>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45" name="Freeform 44">
              <a:extLst>
                <a:ext uri="{FF2B5EF4-FFF2-40B4-BE49-F238E27FC236}">
                  <a16:creationId xmlns:a16="http://schemas.microsoft.com/office/drawing/2014/main" id="{5C637CA7-CB40-0145-8609-31FFFF5849E4}"/>
                </a:ext>
              </a:extLst>
            </p:cNvPr>
            <p:cNvSpPr/>
            <p:nvPr/>
          </p:nvSpPr>
          <p:spPr>
            <a:xfrm rot="10800000">
              <a:off x="8286783" y="10510857"/>
              <a:ext cx="4123017" cy="1017798"/>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79205 w 2637543"/>
                <a:gd name="connsiteY0" fmla="*/ 0 h 651098"/>
                <a:gd name="connsiteX1" fmla="*/ 2175581 w 2637543"/>
                <a:gd name="connsiteY1" fmla="*/ 613 h 651098"/>
                <a:gd name="connsiteX2" fmla="*/ 2637543 w 2637543"/>
                <a:gd name="connsiteY2" fmla="*/ 650086 h 651098"/>
                <a:gd name="connsiteX3" fmla="*/ 2636824 w 2637543"/>
                <a:gd name="connsiteY3" fmla="*/ 651098 h 651098"/>
                <a:gd name="connsiteX4" fmla="*/ 0 w 2637543"/>
                <a:gd name="connsiteY4" fmla="*/ 651098 h 651098"/>
                <a:gd name="connsiteX5" fmla="*/ 379205 w 2637543"/>
                <a:gd name="connsiteY5" fmla="*/ 0 h 65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7543" h="651098">
                  <a:moveTo>
                    <a:pt x="379205" y="0"/>
                  </a:moveTo>
                  <a:lnTo>
                    <a:pt x="2175581" y="613"/>
                  </a:lnTo>
                  <a:lnTo>
                    <a:pt x="2637543" y="650086"/>
                  </a:lnTo>
                  <a:lnTo>
                    <a:pt x="2636824" y="651098"/>
                  </a:lnTo>
                  <a:lnTo>
                    <a:pt x="0" y="651098"/>
                  </a:lnTo>
                  <a:lnTo>
                    <a:pt x="379205"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grpSp>
        <p:nvGrpSpPr>
          <p:cNvPr id="46" name="Group 45">
            <a:extLst>
              <a:ext uri="{FF2B5EF4-FFF2-40B4-BE49-F238E27FC236}">
                <a16:creationId xmlns:a16="http://schemas.microsoft.com/office/drawing/2014/main" id="{7A31E92D-2B65-A449-9FF1-821F631A8500}"/>
              </a:ext>
            </a:extLst>
          </p:cNvPr>
          <p:cNvGrpSpPr/>
          <p:nvPr userDrawn="1"/>
        </p:nvGrpSpPr>
        <p:grpSpPr>
          <a:xfrm>
            <a:off x="4066239" y="3063139"/>
            <a:ext cx="1093667" cy="2336012"/>
            <a:chOff x="8171039" y="5599135"/>
            <a:chExt cx="2187334" cy="4672024"/>
          </a:xfrm>
        </p:grpSpPr>
        <p:sp>
          <p:nvSpPr>
            <p:cNvPr id="47" name="Pentagon 5">
              <a:extLst>
                <a:ext uri="{FF2B5EF4-FFF2-40B4-BE49-F238E27FC236}">
                  <a16:creationId xmlns:a16="http://schemas.microsoft.com/office/drawing/2014/main" id="{31A9B990-147E-EA4C-8B72-23CD0F1C47D7}"/>
                </a:ext>
              </a:extLst>
            </p:cNvPr>
            <p:cNvSpPr/>
            <p:nvPr/>
          </p:nvSpPr>
          <p:spPr>
            <a:xfrm rot="14490261">
              <a:off x="6956967" y="6869752"/>
              <a:ext cx="4672024" cy="2130789"/>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10895 w 2985522"/>
                <a:gd name="connsiteY0" fmla="*/ 46547 h 1362134"/>
                <a:gd name="connsiteX1" fmla="*/ 2506668 w 2985522"/>
                <a:gd name="connsiteY1" fmla="*/ 0 h 1362134"/>
                <a:gd name="connsiteX2" fmla="*/ 2985522 w 2985522"/>
                <a:gd name="connsiteY2" fmla="*/ 637121 h 1362134"/>
                <a:gd name="connsiteX3" fmla="*/ 2542881 w 2985522"/>
                <a:gd name="connsiteY3" fmla="*/ 1295533 h 1362134"/>
                <a:gd name="connsiteX4" fmla="*/ 0 w 2985522"/>
                <a:gd name="connsiteY4" fmla="*/ 1362134 h 1362134"/>
                <a:gd name="connsiteX5" fmla="*/ 710895 w 2985522"/>
                <a:gd name="connsiteY5" fmla="*/ 46547 h 1362134"/>
                <a:gd name="connsiteX0" fmla="*/ 716216 w 2990843"/>
                <a:gd name="connsiteY0" fmla="*/ 46547 h 1361955"/>
                <a:gd name="connsiteX1" fmla="*/ 2511989 w 2990843"/>
                <a:gd name="connsiteY1" fmla="*/ 0 h 1361955"/>
                <a:gd name="connsiteX2" fmla="*/ 2990843 w 2990843"/>
                <a:gd name="connsiteY2" fmla="*/ 637121 h 1361955"/>
                <a:gd name="connsiteX3" fmla="*/ 2548202 w 2990843"/>
                <a:gd name="connsiteY3" fmla="*/ 1295533 h 1361955"/>
                <a:gd name="connsiteX4" fmla="*/ 0 w 2990843"/>
                <a:gd name="connsiteY4" fmla="*/ 1361955 h 1361955"/>
                <a:gd name="connsiteX5" fmla="*/ 716216 w 2990843"/>
                <a:gd name="connsiteY5" fmla="*/ 46547 h 1361955"/>
                <a:gd name="connsiteX0" fmla="*/ 715080 w 2989707"/>
                <a:gd name="connsiteY0" fmla="*/ 46547 h 1359862"/>
                <a:gd name="connsiteX1" fmla="*/ 2510853 w 2989707"/>
                <a:gd name="connsiteY1" fmla="*/ 0 h 1359862"/>
                <a:gd name="connsiteX2" fmla="*/ 2989707 w 2989707"/>
                <a:gd name="connsiteY2" fmla="*/ 637121 h 1359862"/>
                <a:gd name="connsiteX3" fmla="*/ 2547066 w 2989707"/>
                <a:gd name="connsiteY3" fmla="*/ 1295533 h 1359862"/>
                <a:gd name="connsiteX4" fmla="*/ 0 w 2989707"/>
                <a:gd name="connsiteY4" fmla="*/ 1359862 h 1359862"/>
                <a:gd name="connsiteX5" fmla="*/ 715080 w 2989707"/>
                <a:gd name="connsiteY5" fmla="*/ 46547 h 1359862"/>
                <a:gd name="connsiteX0" fmla="*/ 710895 w 2985522"/>
                <a:gd name="connsiteY0" fmla="*/ 46547 h 1362134"/>
                <a:gd name="connsiteX1" fmla="*/ 2506668 w 2985522"/>
                <a:gd name="connsiteY1" fmla="*/ 0 h 1362134"/>
                <a:gd name="connsiteX2" fmla="*/ 2985522 w 2985522"/>
                <a:gd name="connsiteY2" fmla="*/ 637121 h 1362134"/>
                <a:gd name="connsiteX3" fmla="*/ 2542881 w 2985522"/>
                <a:gd name="connsiteY3" fmla="*/ 1295533 h 1362134"/>
                <a:gd name="connsiteX4" fmla="*/ 0 w 2985522"/>
                <a:gd name="connsiteY4" fmla="*/ 1362134 h 1362134"/>
                <a:gd name="connsiteX5" fmla="*/ 710895 w 2985522"/>
                <a:gd name="connsiteY5" fmla="*/ 46547 h 1362134"/>
                <a:gd name="connsiteX0" fmla="*/ 714123 w 2988750"/>
                <a:gd name="connsiteY0" fmla="*/ 46547 h 1363091"/>
                <a:gd name="connsiteX1" fmla="*/ 2509896 w 2988750"/>
                <a:gd name="connsiteY1" fmla="*/ 0 h 1363091"/>
                <a:gd name="connsiteX2" fmla="*/ 2988750 w 2988750"/>
                <a:gd name="connsiteY2" fmla="*/ 637121 h 1363091"/>
                <a:gd name="connsiteX3" fmla="*/ 2546109 w 2988750"/>
                <a:gd name="connsiteY3" fmla="*/ 1295533 h 1363091"/>
                <a:gd name="connsiteX4" fmla="*/ 0 w 2988750"/>
                <a:gd name="connsiteY4" fmla="*/ 1363091 h 1363091"/>
                <a:gd name="connsiteX5" fmla="*/ 714123 w 2988750"/>
                <a:gd name="connsiteY5" fmla="*/ 46547 h 136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8750" h="1363091">
                  <a:moveTo>
                    <a:pt x="714123" y="46547"/>
                  </a:moveTo>
                  <a:lnTo>
                    <a:pt x="2509896" y="0"/>
                  </a:lnTo>
                  <a:lnTo>
                    <a:pt x="2988750" y="637121"/>
                  </a:lnTo>
                  <a:lnTo>
                    <a:pt x="2546109" y="1295533"/>
                  </a:lnTo>
                  <a:lnTo>
                    <a:pt x="0" y="1363091"/>
                  </a:lnTo>
                  <a:lnTo>
                    <a:pt x="714123" y="46547"/>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48" name="Freeform 47">
              <a:extLst>
                <a:ext uri="{FF2B5EF4-FFF2-40B4-BE49-F238E27FC236}">
                  <a16:creationId xmlns:a16="http://schemas.microsoft.com/office/drawing/2014/main" id="{725DEEA8-5C83-C949-8F11-5FBCF848466D}"/>
                </a:ext>
              </a:extLst>
            </p:cNvPr>
            <p:cNvSpPr/>
            <p:nvPr/>
          </p:nvSpPr>
          <p:spPr>
            <a:xfrm rot="14400000">
              <a:off x="6621781" y="7442441"/>
              <a:ext cx="4116316" cy="1017799"/>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74918 w 2633256"/>
                <a:gd name="connsiteY0" fmla="*/ 0 h 651098"/>
                <a:gd name="connsiteX1" fmla="*/ 2171294 w 2633256"/>
                <a:gd name="connsiteY1" fmla="*/ 613 h 651098"/>
                <a:gd name="connsiteX2" fmla="*/ 2633256 w 2633256"/>
                <a:gd name="connsiteY2" fmla="*/ 650086 h 651098"/>
                <a:gd name="connsiteX3" fmla="*/ 2632537 w 2633256"/>
                <a:gd name="connsiteY3" fmla="*/ 651098 h 651098"/>
                <a:gd name="connsiteX4" fmla="*/ 0 w 2633256"/>
                <a:gd name="connsiteY4" fmla="*/ 649908 h 651098"/>
                <a:gd name="connsiteX5" fmla="*/ 374918 w 2633256"/>
                <a:gd name="connsiteY5" fmla="*/ 0 h 65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3256" h="651098">
                  <a:moveTo>
                    <a:pt x="374918" y="0"/>
                  </a:moveTo>
                  <a:lnTo>
                    <a:pt x="2171294" y="613"/>
                  </a:lnTo>
                  <a:lnTo>
                    <a:pt x="2633256" y="650086"/>
                  </a:lnTo>
                  <a:lnTo>
                    <a:pt x="2632537" y="651098"/>
                  </a:lnTo>
                  <a:lnTo>
                    <a:pt x="0" y="649908"/>
                  </a:lnTo>
                  <a:lnTo>
                    <a:pt x="374918"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grpSp>
        <p:nvGrpSpPr>
          <p:cNvPr id="49" name="Group 48">
            <a:extLst>
              <a:ext uri="{FF2B5EF4-FFF2-40B4-BE49-F238E27FC236}">
                <a16:creationId xmlns:a16="http://schemas.microsoft.com/office/drawing/2014/main" id="{99996940-AC28-8A48-A2E6-41F9C0E10BE8}"/>
              </a:ext>
            </a:extLst>
          </p:cNvPr>
          <p:cNvGrpSpPr/>
          <p:nvPr userDrawn="1"/>
        </p:nvGrpSpPr>
        <p:grpSpPr>
          <a:xfrm>
            <a:off x="4872684" y="1776686"/>
            <a:ext cx="1063385" cy="2474451"/>
            <a:chOff x="9757094" y="2947586"/>
            <a:chExt cx="2126770" cy="4948901"/>
          </a:xfrm>
        </p:grpSpPr>
        <p:sp>
          <p:nvSpPr>
            <p:cNvPr id="50" name="Pentagon 5">
              <a:extLst>
                <a:ext uri="{FF2B5EF4-FFF2-40B4-BE49-F238E27FC236}">
                  <a16:creationId xmlns:a16="http://schemas.microsoft.com/office/drawing/2014/main" id="{7BB05F62-BD8F-924F-96FF-AF23357D79C0}"/>
                </a:ext>
              </a:extLst>
            </p:cNvPr>
            <p:cNvSpPr/>
            <p:nvPr/>
          </p:nvSpPr>
          <p:spPr>
            <a:xfrm rot="18090261">
              <a:off x="8476103" y="4488727"/>
              <a:ext cx="4688751" cy="2126770"/>
            </a:xfrm>
            <a:custGeom>
              <a:avLst/>
              <a:gdLst>
                <a:gd name="connsiteX0" fmla="*/ 0 w 2742251"/>
                <a:gd name="connsiteY0" fmla="*/ 0 h 1265241"/>
                <a:gd name="connsiteX1" fmla="*/ 2249402 w 2742251"/>
                <a:gd name="connsiteY1" fmla="*/ 0 h 1265241"/>
                <a:gd name="connsiteX2" fmla="*/ 2742251 w 2742251"/>
                <a:gd name="connsiteY2" fmla="*/ 632621 h 1265241"/>
                <a:gd name="connsiteX3" fmla="*/ 2249402 w 2742251"/>
                <a:gd name="connsiteY3" fmla="*/ 1265241 h 1265241"/>
                <a:gd name="connsiteX4" fmla="*/ 0 w 2742251"/>
                <a:gd name="connsiteY4" fmla="*/ 1265241 h 1265241"/>
                <a:gd name="connsiteX5" fmla="*/ 0 w 2742251"/>
                <a:gd name="connsiteY5" fmla="*/ 0 h 1265241"/>
                <a:gd name="connsiteX0" fmla="*/ 0 w 2742251"/>
                <a:gd name="connsiteY0" fmla="*/ 20940 h 1286181"/>
                <a:gd name="connsiteX1" fmla="*/ 2219788 w 2742251"/>
                <a:gd name="connsiteY1" fmla="*/ 0 h 1286181"/>
                <a:gd name="connsiteX2" fmla="*/ 2742251 w 2742251"/>
                <a:gd name="connsiteY2" fmla="*/ 653561 h 1286181"/>
                <a:gd name="connsiteX3" fmla="*/ 2249402 w 2742251"/>
                <a:gd name="connsiteY3" fmla="*/ 1286181 h 1286181"/>
                <a:gd name="connsiteX4" fmla="*/ 0 w 2742251"/>
                <a:gd name="connsiteY4" fmla="*/ 1286181 h 1286181"/>
                <a:gd name="connsiteX5" fmla="*/ 0 w 2742251"/>
                <a:gd name="connsiteY5" fmla="*/ 20940 h 1286181"/>
                <a:gd name="connsiteX0" fmla="*/ 0 w 2698891"/>
                <a:gd name="connsiteY0" fmla="*/ 20940 h 1286181"/>
                <a:gd name="connsiteX1" fmla="*/ 2219788 w 2698891"/>
                <a:gd name="connsiteY1" fmla="*/ 0 h 1286181"/>
                <a:gd name="connsiteX2" fmla="*/ 2698891 w 2698891"/>
                <a:gd name="connsiteY2" fmla="*/ 646645 h 1286181"/>
                <a:gd name="connsiteX3" fmla="*/ 2249402 w 2698891"/>
                <a:gd name="connsiteY3" fmla="*/ 1286181 h 1286181"/>
                <a:gd name="connsiteX4" fmla="*/ 0 w 2698891"/>
                <a:gd name="connsiteY4" fmla="*/ 1286181 h 1286181"/>
                <a:gd name="connsiteX5" fmla="*/ 0 w 2698891"/>
                <a:gd name="connsiteY5" fmla="*/ 20940 h 1286181"/>
                <a:gd name="connsiteX0" fmla="*/ 299636 w 2998527"/>
                <a:gd name="connsiteY0" fmla="*/ 20940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299636 w 2998527"/>
                <a:gd name="connsiteY5" fmla="*/ 20940 h 1380667"/>
                <a:gd name="connsiteX0" fmla="*/ 729542 w 2998527"/>
                <a:gd name="connsiteY0" fmla="*/ 47668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29542 w 2998527"/>
                <a:gd name="connsiteY5" fmla="*/ 47668 h 1380667"/>
                <a:gd name="connsiteX0" fmla="*/ 708324 w 2998527"/>
                <a:gd name="connsiteY0" fmla="*/ 49514 h 1380667"/>
                <a:gd name="connsiteX1" fmla="*/ 2519424 w 2998527"/>
                <a:gd name="connsiteY1" fmla="*/ 0 h 1380667"/>
                <a:gd name="connsiteX2" fmla="*/ 2998527 w 2998527"/>
                <a:gd name="connsiteY2" fmla="*/ 646645 h 1380667"/>
                <a:gd name="connsiteX3" fmla="*/ 2549038 w 2998527"/>
                <a:gd name="connsiteY3" fmla="*/ 1286181 h 1380667"/>
                <a:gd name="connsiteX4" fmla="*/ 0 w 2998527"/>
                <a:gd name="connsiteY4" fmla="*/ 1380667 h 1380667"/>
                <a:gd name="connsiteX5" fmla="*/ 708324 w 2998527"/>
                <a:gd name="connsiteY5" fmla="*/ 49514 h 1380667"/>
                <a:gd name="connsiteX0" fmla="*/ 692089 w 2982292"/>
                <a:gd name="connsiteY0" fmla="*/ 49514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692089 w 2982292"/>
                <a:gd name="connsiteY5" fmla="*/ 49514 h 1370702"/>
                <a:gd name="connsiteX0" fmla="*/ 710171 w 2982292"/>
                <a:gd name="connsiteY0" fmla="*/ 60768 h 1370702"/>
                <a:gd name="connsiteX1" fmla="*/ 2503189 w 2982292"/>
                <a:gd name="connsiteY1" fmla="*/ 0 h 1370702"/>
                <a:gd name="connsiteX2" fmla="*/ 2982292 w 2982292"/>
                <a:gd name="connsiteY2" fmla="*/ 646645 h 1370702"/>
                <a:gd name="connsiteX3" fmla="*/ 2532803 w 2982292"/>
                <a:gd name="connsiteY3" fmla="*/ 1286181 h 1370702"/>
                <a:gd name="connsiteX4" fmla="*/ 0 w 2982292"/>
                <a:gd name="connsiteY4" fmla="*/ 1370702 h 1370702"/>
                <a:gd name="connsiteX5" fmla="*/ 710171 w 2982292"/>
                <a:gd name="connsiteY5" fmla="*/ 60768 h 1370702"/>
                <a:gd name="connsiteX0" fmla="*/ 710171 w 2982292"/>
                <a:gd name="connsiteY0" fmla="*/ 55882 h 1365816"/>
                <a:gd name="connsiteX1" fmla="*/ 2498553 w 2982292"/>
                <a:gd name="connsiteY1" fmla="*/ 0 h 1365816"/>
                <a:gd name="connsiteX2" fmla="*/ 2982292 w 2982292"/>
                <a:gd name="connsiteY2" fmla="*/ 641759 h 1365816"/>
                <a:gd name="connsiteX3" fmla="*/ 2532803 w 2982292"/>
                <a:gd name="connsiteY3" fmla="*/ 1281295 h 1365816"/>
                <a:gd name="connsiteX4" fmla="*/ 0 w 2982292"/>
                <a:gd name="connsiteY4" fmla="*/ 1365816 h 1365816"/>
                <a:gd name="connsiteX5" fmla="*/ 710171 w 2982292"/>
                <a:gd name="connsiteY5" fmla="*/ 55882 h 1365816"/>
                <a:gd name="connsiteX0" fmla="*/ 710171 w 2982292"/>
                <a:gd name="connsiteY0" fmla="*/ 51121 h 1361055"/>
                <a:gd name="connsiteX1" fmla="*/ 2498678 w 2982292"/>
                <a:gd name="connsiteY1" fmla="*/ 0 h 1361055"/>
                <a:gd name="connsiteX2" fmla="*/ 2982292 w 2982292"/>
                <a:gd name="connsiteY2" fmla="*/ 636998 h 1361055"/>
                <a:gd name="connsiteX3" fmla="*/ 2532803 w 2982292"/>
                <a:gd name="connsiteY3" fmla="*/ 1276534 h 1361055"/>
                <a:gd name="connsiteX4" fmla="*/ 0 w 2982292"/>
                <a:gd name="connsiteY4" fmla="*/ 1361055 h 1361055"/>
                <a:gd name="connsiteX5" fmla="*/ 710171 w 2982292"/>
                <a:gd name="connsiteY5" fmla="*/ 51121 h 1361055"/>
                <a:gd name="connsiteX0" fmla="*/ 710171 w 2982292"/>
                <a:gd name="connsiteY0" fmla="*/ 41599 h 1351533"/>
                <a:gd name="connsiteX1" fmla="*/ 2498928 w 2982292"/>
                <a:gd name="connsiteY1" fmla="*/ 0 h 1351533"/>
                <a:gd name="connsiteX2" fmla="*/ 2982292 w 2982292"/>
                <a:gd name="connsiteY2" fmla="*/ 627476 h 1351533"/>
                <a:gd name="connsiteX3" fmla="*/ 2532803 w 2982292"/>
                <a:gd name="connsiteY3" fmla="*/ 1267012 h 1351533"/>
                <a:gd name="connsiteX4" fmla="*/ 0 w 2982292"/>
                <a:gd name="connsiteY4" fmla="*/ 1351533 h 1351533"/>
                <a:gd name="connsiteX5" fmla="*/ 710171 w 2982292"/>
                <a:gd name="connsiteY5" fmla="*/ 41599 h 1351533"/>
                <a:gd name="connsiteX0" fmla="*/ 710171 w 2982292"/>
                <a:gd name="connsiteY0" fmla="*/ 46484 h 1356418"/>
                <a:gd name="connsiteX1" fmla="*/ 2503563 w 2982292"/>
                <a:gd name="connsiteY1" fmla="*/ 0 h 1356418"/>
                <a:gd name="connsiteX2" fmla="*/ 2982292 w 2982292"/>
                <a:gd name="connsiteY2" fmla="*/ 632361 h 1356418"/>
                <a:gd name="connsiteX3" fmla="*/ 2532803 w 2982292"/>
                <a:gd name="connsiteY3" fmla="*/ 1271897 h 1356418"/>
                <a:gd name="connsiteX4" fmla="*/ 0 w 2982292"/>
                <a:gd name="connsiteY4" fmla="*/ 1356418 h 1356418"/>
                <a:gd name="connsiteX5" fmla="*/ 710171 w 2982292"/>
                <a:gd name="connsiteY5" fmla="*/ 46484 h 1356418"/>
                <a:gd name="connsiteX0" fmla="*/ 710171 w 2982292"/>
                <a:gd name="connsiteY0" fmla="*/ 56006 h 1365940"/>
                <a:gd name="connsiteX1" fmla="*/ 2503313 w 2982292"/>
                <a:gd name="connsiteY1" fmla="*/ 0 h 1365940"/>
                <a:gd name="connsiteX2" fmla="*/ 2982292 w 2982292"/>
                <a:gd name="connsiteY2" fmla="*/ 641883 h 1365940"/>
                <a:gd name="connsiteX3" fmla="*/ 2532803 w 2982292"/>
                <a:gd name="connsiteY3" fmla="*/ 1281419 h 1365940"/>
                <a:gd name="connsiteX4" fmla="*/ 0 w 2982292"/>
                <a:gd name="connsiteY4" fmla="*/ 1365940 h 1365940"/>
                <a:gd name="connsiteX5" fmla="*/ 710171 w 2982292"/>
                <a:gd name="connsiteY5" fmla="*/ 56006 h 1365940"/>
                <a:gd name="connsiteX0" fmla="*/ 710171 w 2982292"/>
                <a:gd name="connsiteY0" fmla="*/ 512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0171 w 2982292"/>
                <a:gd name="connsiteY5" fmla="*/ 51244 h 1361178"/>
                <a:gd name="connsiteX0" fmla="*/ 729214 w 2982292"/>
                <a:gd name="connsiteY0" fmla="*/ 50744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29214 w 2982292"/>
                <a:gd name="connsiteY5" fmla="*/ 50744 h 1361178"/>
                <a:gd name="connsiteX0" fmla="*/ 711421 w 2982292"/>
                <a:gd name="connsiteY0" fmla="*/ 98853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1421 w 2982292"/>
                <a:gd name="connsiteY5" fmla="*/ 98853 h 1361178"/>
                <a:gd name="connsiteX0" fmla="*/ 707602 w 2982292"/>
                <a:gd name="connsiteY0" fmla="*/ 44166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6 h 1361178"/>
                <a:gd name="connsiteX0" fmla="*/ 705221 w 2982292"/>
                <a:gd name="connsiteY0" fmla="*/ 44229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221 w 2982292"/>
                <a:gd name="connsiteY5" fmla="*/ 44229 h 1361178"/>
                <a:gd name="connsiteX0" fmla="*/ 707790 w 2982292"/>
                <a:gd name="connsiteY0" fmla="*/ 5130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90 w 2982292"/>
                <a:gd name="connsiteY5" fmla="*/ 51308 h 1361178"/>
                <a:gd name="connsiteX0" fmla="*/ 713114 w 2982292"/>
                <a:gd name="connsiteY0" fmla="*/ 7260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13114 w 2982292"/>
                <a:gd name="connsiteY5" fmla="*/ 72607 h 1361178"/>
                <a:gd name="connsiteX0" fmla="*/ 705410 w 2982292"/>
                <a:gd name="connsiteY0" fmla="*/ 51371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5410 w 2982292"/>
                <a:gd name="connsiteY5" fmla="*/ 51371 h 1361178"/>
                <a:gd name="connsiteX0" fmla="*/ 707728 w 2982292"/>
                <a:gd name="connsiteY0" fmla="*/ 48928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728 w 2982292"/>
                <a:gd name="connsiteY5" fmla="*/ 48928 h 1361178"/>
                <a:gd name="connsiteX0" fmla="*/ 707602 w 2982292"/>
                <a:gd name="connsiteY0" fmla="*/ 4416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02 w 2982292"/>
                <a:gd name="connsiteY5" fmla="*/ 4416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2803 w 2982292"/>
                <a:gd name="connsiteY3" fmla="*/ 1276657 h 1361178"/>
                <a:gd name="connsiteX4" fmla="*/ 0 w 2982292"/>
                <a:gd name="connsiteY4" fmla="*/ 1361178 h 1361178"/>
                <a:gd name="connsiteX5" fmla="*/ 707665 w 2982292"/>
                <a:gd name="connsiteY5" fmla="*/ 46547 h 1361178"/>
                <a:gd name="connsiteX0" fmla="*/ 707665 w 2982292"/>
                <a:gd name="connsiteY0" fmla="*/ 46547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7665 w 2982292"/>
                <a:gd name="connsiteY5" fmla="*/ 46547 h 1361178"/>
                <a:gd name="connsiteX0" fmla="*/ 703606 w 2982292"/>
                <a:gd name="connsiteY0" fmla="*/ 49036 h 1361178"/>
                <a:gd name="connsiteX1" fmla="*/ 2503438 w 2982292"/>
                <a:gd name="connsiteY1" fmla="*/ 0 h 1361178"/>
                <a:gd name="connsiteX2" fmla="*/ 2982292 w 2982292"/>
                <a:gd name="connsiteY2" fmla="*/ 637121 h 1361178"/>
                <a:gd name="connsiteX3" fmla="*/ 2539651 w 2982292"/>
                <a:gd name="connsiteY3" fmla="*/ 1295533 h 1361178"/>
                <a:gd name="connsiteX4" fmla="*/ 0 w 2982292"/>
                <a:gd name="connsiteY4" fmla="*/ 1361178 h 1361178"/>
                <a:gd name="connsiteX5" fmla="*/ 703606 w 2982292"/>
                <a:gd name="connsiteY5" fmla="*/ 49036 h 1361178"/>
                <a:gd name="connsiteX0" fmla="*/ 716705 w 2995391"/>
                <a:gd name="connsiteY0" fmla="*/ 49036 h 1358034"/>
                <a:gd name="connsiteX1" fmla="*/ 2516537 w 2995391"/>
                <a:gd name="connsiteY1" fmla="*/ 0 h 1358034"/>
                <a:gd name="connsiteX2" fmla="*/ 2995391 w 2995391"/>
                <a:gd name="connsiteY2" fmla="*/ 637121 h 1358034"/>
                <a:gd name="connsiteX3" fmla="*/ 2552750 w 2995391"/>
                <a:gd name="connsiteY3" fmla="*/ 1295533 h 1358034"/>
                <a:gd name="connsiteX4" fmla="*/ 0 w 2995391"/>
                <a:gd name="connsiteY4" fmla="*/ 1358034 h 1358034"/>
                <a:gd name="connsiteX5" fmla="*/ 716705 w 2995391"/>
                <a:gd name="connsiteY5" fmla="*/ 49036 h 1358034"/>
                <a:gd name="connsiteX0" fmla="*/ 717491 w 2995391"/>
                <a:gd name="connsiteY0" fmla="*/ 45762 h 1358034"/>
                <a:gd name="connsiteX1" fmla="*/ 2516537 w 2995391"/>
                <a:gd name="connsiteY1" fmla="*/ 0 h 1358034"/>
                <a:gd name="connsiteX2" fmla="*/ 2995391 w 2995391"/>
                <a:gd name="connsiteY2" fmla="*/ 637121 h 1358034"/>
                <a:gd name="connsiteX3" fmla="*/ 2552750 w 2995391"/>
                <a:gd name="connsiteY3" fmla="*/ 1295533 h 1358034"/>
                <a:gd name="connsiteX4" fmla="*/ 0 w 2995391"/>
                <a:gd name="connsiteY4" fmla="*/ 1358034 h 1358034"/>
                <a:gd name="connsiteX5" fmla="*/ 717491 w 2995391"/>
                <a:gd name="connsiteY5" fmla="*/ 45762 h 1358034"/>
                <a:gd name="connsiteX0" fmla="*/ 710941 w 2995391"/>
                <a:gd name="connsiteY0" fmla="*/ 44192 h 1358034"/>
                <a:gd name="connsiteX1" fmla="*/ 2516537 w 2995391"/>
                <a:gd name="connsiteY1" fmla="*/ 0 h 1358034"/>
                <a:gd name="connsiteX2" fmla="*/ 2995391 w 2995391"/>
                <a:gd name="connsiteY2" fmla="*/ 637121 h 1358034"/>
                <a:gd name="connsiteX3" fmla="*/ 2552750 w 2995391"/>
                <a:gd name="connsiteY3" fmla="*/ 1295533 h 1358034"/>
                <a:gd name="connsiteX4" fmla="*/ 0 w 2995391"/>
                <a:gd name="connsiteY4" fmla="*/ 1358034 h 1358034"/>
                <a:gd name="connsiteX5" fmla="*/ 710941 w 2995391"/>
                <a:gd name="connsiteY5" fmla="*/ 44192 h 1358034"/>
                <a:gd name="connsiteX0" fmla="*/ 711728 w 2995391"/>
                <a:gd name="connsiteY0" fmla="*/ 40917 h 1358034"/>
                <a:gd name="connsiteX1" fmla="*/ 2516537 w 2995391"/>
                <a:gd name="connsiteY1" fmla="*/ 0 h 1358034"/>
                <a:gd name="connsiteX2" fmla="*/ 2995391 w 2995391"/>
                <a:gd name="connsiteY2" fmla="*/ 637121 h 1358034"/>
                <a:gd name="connsiteX3" fmla="*/ 2552750 w 2995391"/>
                <a:gd name="connsiteY3" fmla="*/ 1295533 h 1358034"/>
                <a:gd name="connsiteX4" fmla="*/ 0 w 2995391"/>
                <a:gd name="connsiteY4" fmla="*/ 1358034 h 1358034"/>
                <a:gd name="connsiteX5" fmla="*/ 711728 w 2995391"/>
                <a:gd name="connsiteY5" fmla="*/ 40917 h 1358034"/>
                <a:gd name="connsiteX0" fmla="*/ 715788 w 2999451"/>
                <a:gd name="connsiteY0" fmla="*/ 40917 h 1360522"/>
                <a:gd name="connsiteX1" fmla="*/ 2520597 w 2999451"/>
                <a:gd name="connsiteY1" fmla="*/ 0 h 1360522"/>
                <a:gd name="connsiteX2" fmla="*/ 2999451 w 2999451"/>
                <a:gd name="connsiteY2" fmla="*/ 637121 h 1360522"/>
                <a:gd name="connsiteX3" fmla="*/ 2556810 w 2999451"/>
                <a:gd name="connsiteY3" fmla="*/ 1295533 h 1360522"/>
                <a:gd name="connsiteX4" fmla="*/ 0 w 2999451"/>
                <a:gd name="connsiteY4" fmla="*/ 1360522 h 1360522"/>
                <a:gd name="connsiteX5" fmla="*/ 715788 w 2999451"/>
                <a:gd name="connsiteY5" fmla="*/ 40917 h 136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9451" h="1360522">
                  <a:moveTo>
                    <a:pt x="715788" y="40917"/>
                  </a:moveTo>
                  <a:lnTo>
                    <a:pt x="2520597" y="0"/>
                  </a:lnTo>
                  <a:lnTo>
                    <a:pt x="2999451" y="637121"/>
                  </a:lnTo>
                  <a:lnTo>
                    <a:pt x="2556810" y="1295533"/>
                  </a:lnTo>
                  <a:lnTo>
                    <a:pt x="0" y="1360522"/>
                  </a:lnTo>
                  <a:lnTo>
                    <a:pt x="715788" y="40917"/>
                  </a:lnTo>
                  <a:close/>
                </a:path>
              </a:pathLst>
            </a:custGeom>
            <a:solidFill>
              <a:schemeClr val="tx1">
                <a:lumMod val="85000"/>
                <a:lumOff val="15000"/>
              </a:scheme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sp>
          <p:nvSpPr>
            <p:cNvPr id="51" name="Freeform 50">
              <a:extLst>
                <a:ext uri="{FF2B5EF4-FFF2-40B4-BE49-F238E27FC236}">
                  <a16:creationId xmlns:a16="http://schemas.microsoft.com/office/drawing/2014/main" id="{FF9068D4-F7C2-B045-9E6E-57AD2A4AC043}"/>
                </a:ext>
              </a:extLst>
            </p:cNvPr>
            <p:cNvSpPr/>
            <p:nvPr/>
          </p:nvSpPr>
          <p:spPr>
            <a:xfrm rot="18000000">
              <a:off x="8460728" y="4504803"/>
              <a:ext cx="4143265" cy="1028832"/>
            </a:xfrm>
            <a:custGeom>
              <a:avLst/>
              <a:gdLst>
                <a:gd name="connsiteX0" fmla="*/ 372855 w 2631193"/>
                <a:gd name="connsiteY0" fmla="*/ 0 h 651098"/>
                <a:gd name="connsiteX1" fmla="*/ 2169231 w 2631193"/>
                <a:gd name="connsiteY1" fmla="*/ 613 h 651098"/>
                <a:gd name="connsiteX2" fmla="*/ 2631193 w 2631193"/>
                <a:gd name="connsiteY2" fmla="*/ 650086 h 651098"/>
                <a:gd name="connsiteX3" fmla="*/ 2630474 w 2631193"/>
                <a:gd name="connsiteY3" fmla="*/ 651098 h 651098"/>
                <a:gd name="connsiteX4" fmla="*/ 0 w 2631193"/>
                <a:gd name="connsiteY4" fmla="*/ 651098 h 651098"/>
                <a:gd name="connsiteX5" fmla="*/ 372855 w 2631193"/>
                <a:gd name="connsiteY5" fmla="*/ 0 h 651098"/>
                <a:gd name="connsiteX0" fmla="*/ 368092 w 2631193"/>
                <a:gd name="connsiteY0" fmla="*/ 0 h 659347"/>
                <a:gd name="connsiteX1" fmla="*/ 2169231 w 2631193"/>
                <a:gd name="connsiteY1" fmla="*/ 8862 h 659347"/>
                <a:gd name="connsiteX2" fmla="*/ 2631193 w 2631193"/>
                <a:gd name="connsiteY2" fmla="*/ 658335 h 659347"/>
                <a:gd name="connsiteX3" fmla="*/ 2630474 w 2631193"/>
                <a:gd name="connsiteY3" fmla="*/ 659347 h 659347"/>
                <a:gd name="connsiteX4" fmla="*/ 0 w 2631193"/>
                <a:gd name="connsiteY4" fmla="*/ 659347 h 659347"/>
                <a:gd name="connsiteX5" fmla="*/ 368092 w 2631193"/>
                <a:gd name="connsiteY5" fmla="*/ 0 h 659347"/>
                <a:gd name="connsiteX0" fmla="*/ 366350 w 2631193"/>
                <a:gd name="connsiteY0" fmla="*/ 0 h 652842"/>
                <a:gd name="connsiteX1" fmla="*/ 2169231 w 2631193"/>
                <a:gd name="connsiteY1" fmla="*/ 2357 h 652842"/>
                <a:gd name="connsiteX2" fmla="*/ 2631193 w 2631193"/>
                <a:gd name="connsiteY2" fmla="*/ 651830 h 652842"/>
                <a:gd name="connsiteX3" fmla="*/ 2630474 w 2631193"/>
                <a:gd name="connsiteY3" fmla="*/ 652842 h 652842"/>
                <a:gd name="connsiteX4" fmla="*/ 0 w 2631193"/>
                <a:gd name="connsiteY4" fmla="*/ 652842 h 652842"/>
                <a:gd name="connsiteX5" fmla="*/ 366350 w 2631193"/>
                <a:gd name="connsiteY5" fmla="*/ 0 h 652842"/>
                <a:gd name="connsiteX0" fmla="*/ 373579 w 2631193"/>
                <a:gd name="connsiteY0" fmla="*/ 29214 h 650485"/>
                <a:gd name="connsiteX1" fmla="*/ 2169231 w 2631193"/>
                <a:gd name="connsiteY1" fmla="*/ 0 h 650485"/>
                <a:gd name="connsiteX2" fmla="*/ 2631193 w 2631193"/>
                <a:gd name="connsiteY2" fmla="*/ 649473 h 650485"/>
                <a:gd name="connsiteX3" fmla="*/ 2630474 w 2631193"/>
                <a:gd name="connsiteY3" fmla="*/ 650485 h 650485"/>
                <a:gd name="connsiteX4" fmla="*/ 0 w 2631193"/>
                <a:gd name="connsiteY4" fmla="*/ 650485 h 650485"/>
                <a:gd name="connsiteX5" fmla="*/ 373579 w 2631193"/>
                <a:gd name="connsiteY5" fmla="*/ 29214 h 650485"/>
                <a:gd name="connsiteX0" fmla="*/ 366030 w 2631193"/>
                <a:gd name="connsiteY0" fmla="*/ 0 h 658157"/>
                <a:gd name="connsiteX1" fmla="*/ 2169231 w 2631193"/>
                <a:gd name="connsiteY1" fmla="*/ 7672 h 658157"/>
                <a:gd name="connsiteX2" fmla="*/ 2631193 w 2631193"/>
                <a:gd name="connsiteY2" fmla="*/ 657145 h 658157"/>
                <a:gd name="connsiteX3" fmla="*/ 2630474 w 2631193"/>
                <a:gd name="connsiteY3" fmla="*/ 658157 h 658157"/>
                <a:gd name="connsiteX4" fmla="*/ 0 w 2631193"/>
                <a:gd name="connsiteY4" fmla="*/ 658157 h 658157"/>
                <a:gd name="connsiteX5" fmla="*/ 366030 w 2631193"/>
                <a:gd name="connsiteY5" fmla="*/ 0 h 658157"/>
                <a:gd name="connsiteX0" fmla="*/ 376660 w 2641823"/>
                <a:gd name="connsiteY0" fmla="*/ 0 h 658795"/>
                <a:gd name="connsiteX1" fmla="*/ 2179861 w 2641823"/>
                <a:gd name="connsiteY1" fmla="*/ 7672 h 658795"/>
                <a:gd name="connsiteX2" fmla="*/ 2641823 w 2641823"/>
                <a:gd name="connsiteY2" fmla="*/ 657145 h 658795"/>
                <a:gd name="connsiteX3" fmla="*/ 2641104 w 2641823"/>
                <a:gd name="connsiteY3" fmla="*/ 658157 h 658795"/>
                <a:gd name="connsiteX4" fmla="*/ 0 w 2641823"/>
                <a:gd name="connsiteY4" fmla="*/ 658795 h 658795"/>
                <a:gd name="connsiteX5" fmla="*/ 376660 w 2641823"/>
                <a:gd name="connsiteY5" fmla="*/ 0 h 658795"/>
                <a:gd name="connsiteX0" fmla="*/ 385334 w 2650497"/>
                <a:gd name="connsiteY0" fmla="*/ 0 h 658157"/>
                <a:gd name="connsiteX1" fmla="*/ 2188535 w 2650497"/>
                <a:gd name="connsiteY1" fmla="*/ 7672 h 658157"/>
                <a:gd name="connsiteX2" fmla="*/ 2650497 w 2650497"/>
                <a:gd name="connsiteY2" fmla="*/ 657145 h 658157"/>
                <a:gd name="connsiteX3" fmla="*/ 2649778 w 2650497"/>
                <a:gd name="connsiteY3" fmla="*/ 658157 h 658157"/>
                <a:gd name="connsiteX4" fmla="*/ 0 w 2650497"/>
                <a:gd name="connsiteY4" fmla="*/ 656471 h 658157"/>
                <a:gd name="connsiteX5" fmla="*/ 385334 w 2650497"/>
                <a:gd name="connsiteY5" fmla="*/ 0 h 65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0497" h="658157">
                  <a:moveTo>
                    <a:pt x="385334" y="0"/>
                  </a:moveTo>
                  <a:lnTo>
                    <a:pt x="2188535" y="7672"/>
                  </a:lnTo>
                  <a:lnTo>
                    <a:pt x="2650497" y="657145"/>
                  </a:lnTo>
                  <a:lnTo>
                    <a:pt x="2649778" y="658157"/>
                  </a:lnTo>
                  <a:lnTo>
                    <a:pt x="0" y="656471"/>
                  </a:lnTo>
                  <a:lnTo>
                    <a:pt x="385334" y="0"/>
                  </a:lnTo>
                  <a:close/>
                </a:path>
              </a:pathLst>
            </a:custGeom>
            <a:solidFill>
              <a:srgbClr val="FFFFFF">
                <a:alpha val="70000"/>
              </a:srgbClr>
            </a:solidFill>
            <a:ln w="25400" cap="flat" cmpd="sng" algn="ctr">
              <a:noFill/>
              <a:prstDash val="solid"/>
            </a:ln>
            <a:effectLst/>
          </p:spPr>
          <p:txBody>
            <a:bodyPr rtlCol="0" anchor="ctr"/>
            <a:lstStyle/>
            <a:p>
              <a:pPr marL="0" marR="0" lvl="0" indent="0" algn="ctr" defTabSz="2921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Gill Sans"/>
              </a:endParaRPr>
            </a:p>
          </p:txBody>
        </p:sp>
      </p:grpSp>
      <p:sp>
        <p:nvSpPr>
          <p:cNvPr id="52" name="TextBox 51">
            <a:extLst>
              <a:ext uri="{FF2B5EF4-FFF2-40B4-BE49-F238E27FC236}">
                <a16:creationId xmlns:a16="http://schemas.microsoft.com/office/drawing/2014/main" id="{C472AADD-5697-7746-B484-BA1E785A1DFE}"/>
              </a:ext>
            </a:extLst>
          </p:cNvPr>
          <p:cNvSpPr txBox="1"/>
          <p:nvPr userDrawn="1"/>
        </p:nvSpPr>
        <p:spPr>
          <a:xfrm flipH="1">
            <a:off x="6103315" y="2626290"/>
            <a:ext cx="1574475" cy="400110"/>
          </a:xfrm>
          <a:prstGeom prst="rect">
            <a:avLst/>
          </a:prstGeom>
          <a:noFill/>
        </p:spPr>
        <p:txBody>
          <a:bodyPr wrap="square" rtlCol="0">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TAILORED REPORTING</a:t>
            </a:r>
          </a:p>
        </p:txBody>
      </p:sp>
      <p:sp>
        <p:nvSpPr>
          <p:cNvPr id="53" name="TextBox 52">
            <a:extLst>
              <a:ext uri="{FF2B5EF4-FFF2-40B4-BE49-F238E27FC236}">
                <a16:creationId xmlns:a16="http://schemas.microsoft.com/office/drawing/2014/main" id="{FB71585B-D2BD-3F4C-A79B-0E9C93C9F7B7}"/>
              </a:ext>
            </a:extLst>
          </p:cNvPr>
          <p:cNvSpPr txBox="1"/>
          <p:nvPr userDrawn="1"/>
        </p:nvSpPr>
        <p:spPr>
          <a:xfrm rot="3540000" flipH="1">
            <a:off x="6955352" y="4107856"/>
            <a:ext cx="1619840" cy="400110"/>
          </a:xfrm>
          <a:prstGeom prst="rect">
            <a:avLst/>
          </a:prstGeom>
          <a:noFill/>
        </p:spPr>
        <p:txBody>
          <a:bodyPr wrap="square" rtlCol="0">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SUSTAINABILITY &amp; SOCIAL VALUE</a:t>
            </a:r>
          </a:p>
        </p:txBody>
      </p:sp>
      <p:sp>
        <p:nvSpPr>
          <p:cNvPr id="54" name="TextBox 53">
            <a:extLst>
              <a:ext uri="{FF2B5EF4-FFF2-40B4-BE49-F238E27FC236}">
                <a16:creationId xmlns:a16="http://schemas.microsoft.com/office/drawing/2014/main" id="{7F2A66E2-4D6B-D244-B86A-DDBDB247B51B}"/>
              </a:ext>
            </a:extLst>
          </p:cNvPr>
          <p:cNvSpPr txBox="1"/>
          <p:nvPr userDrawn="1"/>
        </p:nvSpPr>
        <p:spPr>
          <a:xfrm flipH="1">
            <a:off x="4474779" y="5576585"/>
            <a:ext cx="1389863" cy="400110"/>
          </a:xfrm>
          <a:prstGeom prst="rect">
            <a:avLst/>
          </a:prstGeom>
          <a:noFill/>
        </p:spPr>
        <p:txBody>
          <a:bodyPr wrap="square" rtlCol="0">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COST REDUCTION &amp; COMPLIANCE</a:t>
            </a:r>
          </a:p>
        </p:txBody>
      </p:sp>
      <p:sp>
        <p:nvSpPr>
          <p:cNvPr id="55" name="TextBox 54">
            <a:extLst>
              <a:ext uri="{FF2B5EF4-FFF2-40B4-BE49-F238E27FC236}">
                <a16:creationId xmlns:a16="http://schemas.microsoft.com/office/drawing/2014/main" id="{7AF5B356-B53C-A342-B1BB-A75564F0BED0}"/>
              </a:ext>
            </a:extLst>
          </p:cNvPr>
          <p:cNvSpPr txBox="1"/>
          <p:nvPr userDrawn="1"/>
        </p:nvSpPr>
        <p:spPr>
          <a:xfrm rot="3600000" flipH="1">
            <a:off x="3648189" y="4147800"/>
            <a:ext cx="1496735" cy="400110"/>
          </a:xfrm>
          <a:prstGeom prst="rect">
            <a:avLst/>
          </a:prstGeom>
          <a:noFill/>
        </p:spPr>
        <p:txBody>
          <a:bodyPr wrap="square" rtlCol="0">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SUPPLY CHAIN CONSOLIDATION</a:t>
            </a:r>
          </a:p>
        </p:txBody>
      </p:sp>
      <p:sp>
        <p:nvSpPr>
          <p:cNvPr id="56" name="Rectangle 55">
            <a:extLst>
              <a:ext uri="{FF2B5EF4-FFF2-40B4-BE49-F238E27FC236}">
                <a16:creationId xmlns:a16="http://schemas.microsoft.com/office/drawing/2014/main" id="{9549FA86-A62F-634B-9ED8-F01580741709}"/>
              </a:ext>
            </a:extLst>
          </p:cNvPr>
          <p:cNvSpPr/>
          <p:nvPr userDrawn="1"/>
        </p:nvSpPr>
        <p:spPr>
          <a:xfrm rot="18000000">
            <a:off x="4638821" y="2674457"/>
            <a:ext cx="1141838" cy="400110"/>
          </a:xfrm>
          <a:prstGeom prst="rect">
            <a:avLst/>
          </a:prstGeom>
        </p:spPr>
        <p:txBody>
          <a:bodyPr wrap="square">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A PARTNERSHIP</a:t>
            </a:r>
          </a:p>
        </p:txBody>
      </p:sp>
      <p:sp>
        <p:nvSpPr>
          <p:cNvPr id="57" name="Shape">
            <a:extLst>
              <a:ext uri="{FF2B5EF4-FFF2-40B4-BE49-F238E27FC236}">
                <a16:creationId xmlns:a16="http://schemas.microsoft.com/office/drawing/2014/main" id="{5D7EAEEB-FFF7-8449-B089-1F2BCAAC6C0B}"/>
              </a:ext>
            </a:extLst>
          </p:cNvPr>
          <p:cNvSpPr/>
          <p:nvPr userDrawn="1"/>
        </p:nvSpPr>
        <p:spPr>
          <a:xfrm>
            <a:off x="5081650" y="3316137"/>
            <a:ext cx="1875482" cy="18754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lose/>
                <a:moveTo>
                  <a:pt x="0" y="10800"/>
                </a:move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lnTo>
                  <a:pt x="10800" y="0"/>
                </a:lnTo>
                <a:cubicBezTo>
                  <a:pt x="4835" y="0"/>
                  <a:pt x="0" y="4835"/>
                  <a:pt x="0" y="10800"/>
                </a:cubicBezTo>
                <a:close/>
              </a:path>
            </a:pathLst>
          </a:custGeom>
          <a:solidFill>
            <a:schemeClr val="bg1"/>
          </a:solidFill>
          <a:ln w="12700">
            <a:solidFill>
              <a:srgbClr val="403C3C"/>
            </a:solidFill>
            <a:miter lim="400000"/>
          </a:ln>
        </p:spPr>
        <p:txBody>
          <a:bodyPr lIns="0" tIns="0" rIns="0" bIns="0" anchor="ctr"/>
          <a:lstStyle/>
          <a:p>
            <a:pPr marL="0" marR="0" lvl="0" indent="0" algn="l" defTabSz="228600" rtl="0" eaLnBrk="1" fontAlgn="auto" latinLnBrk="0" hangingPunct="0">
              <a:lnSpc>
                <a:spcPct val="100000"/>
              </a:lnSpc>
              <a:spcBef>
                <a:spcPts val="0"/>
              </a:spcBef>
              <a:spcAft>
                <a:spcPts val="0"/>
              </a:spcAft>
              <a:buClrTx/>
              <a:buSzTx/>
              <a:buFontTx/>
              <a:buNone/>
              <a:tabLst/>
              <a:defRPr sz="1200">
                <a:latin typeface="Helvetica"/>
                <a:ea typeface="Helvetica"/>
                <a:cs typeface="Helvetica"/>
                <a:sym typeface="Helvetica"/>
              </a:defRPr>
            </a:pPr>
            <a:endParaRPr kumimoji="0" sz="600" b="0" i="0" u="none" strike="noStrike" kern="0" cap="none" spc="0" normalizeH="0" baseline="0" noProof="0">
              <a:ln>
                <a:noFill/>
              </a:ln>
              <a:solidFill>
                <a:srgbClr val="000000"/>
              </a:solidFill>
              <a:effectLst/>
              <a:uLnTx/>
              <a:uFillTx/>
              <a:latin typeface="Helvetica"/>
              <a:ea typeface="Helvetica"/>
              <a:cs typeface="Helvetica"/>
              <a:sym typeface="Helvetica"/>
            </a:endParaRPr>
          </a:p>
        </p:txBody>
      </p:sp>
      <p:sp>
        <p:nvSpPr>
          <p:cNvPr id="58" name="TextBox 57">
            <a:extLst>
              <a:ext uri="{FF2B5EF4-FFF2-40B4-BE49-F238E27FC236}">
                <a16:creationId xmlns:a16="http://schemas.microsoft.com/office/drawing/2014/main" id="{B6D8A3EA-4B6D-E543-802A-180A463326F0}"/>
              </a:ext>
            </a:extLst>
          </p:cNvPr>
          <p:cNvSpPr txBox="1"/>
          <p:nvPr userDrawn="1"/>
        </p:nvSpPr>
        <p:spPr>
          <a:xfrm rot="18000000" flipH="1">
            <a:off x="6270925" y="5525223"/>
            <a:ext cx="1348671" cy="400110"/>
          </a:xfrm>
          <a:prstGeom prst="rect">
            <a:avLst/>
          </a:prstGeom>
          <a:noFill/>
        </p:spPr>
        <p:txBody>
          <a:bodyPr wrap="square" rtlCol="0">
            <a:spAutoFit/>
          </a:body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lumMod val="65000"/>
                    <a:lumOff val="35000"/>
                  </a:srgbClr>
                </a:solidFill>
                <a:effectLst/>
                <a:uLnTx/>
                <a:uFillTx/>
                <a:latin typeface="Helvetica" pitchFamily="2" charset="0"/>
                <a:ea typeface="+mn-ea"/>
                <a:cs typeface="Arial" panose="020B0604020202020204" pitchFamily="34" charset="0"/>
                <a:sym typeface="Gill Sans"/>
              </a:rPr>
              <a:t>ONLINE PLATFORM</a:t>
            </a:r>
          </a:p>
        </p:txBody>
      </p:sp>
      <p:sp>
        <p:nvSpPr>
          <p:cNvPr id="60" name="Text Placeholder 11">
            <a:extLst>
              <a:ext uri="{FF2B5EF4-FFF2-40B4-BE49-F238E27FC236}">
                <a16:creationId xmlns:a16="http://schemas.microsoft.com/office/drawing/2014/main" id="{75645077-36BD-E04A-B7DE-936356729F42}"/>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61" name="Text Placeholder 13">
            <a:extLst>
              <a:ext uri="{FF2B5EF4-FFF2-40B4-BE49-F238E27FC236}">
                <a16:creationId xmlns:a16="http://schemas.microsoft.com/office/drawing/2014/main" id="{0266FD29-BB46-614E-863B-FB2FF3EB0C72}"/>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2" name="Text Placeholder 20">
            <a:extLst>
              <a:ext uri="{FF2B5EF4-FFF2-40B4-BE49-F238E27FC236}">
                <a16:creationId xmlns:a16="http://schemas.microsoft.com/office/drawing/2014/main" id="{657B7C7E-D1A5-B141-991E-DD34A52642E8}"/>
              </a:ext>
            </a:extLst>
          </p:cNvPr>
          <p:cNvSpPr>
            <a:spLocks noGrp="1"/>
          </p:cNvSpPr>
          <p:nvPr>
            <p:ph type="body" sz="quarter" idx="15" hasCustomPrompt="1"/>
          </p:nvPr>
        </p:nvSpPr>
        <p:spPr>
          <a:xfrm>
            <a:off x="1843276"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
        <p:nvSpPr>
          <p:cNvPr id="33" name="Picture Placeholder 12">
            <a:extLst>
              <a:ext uri="{FF2B5EF4-FFF2-40B4-BE49-F238E27FC236}">
                <a16:creationId xmlns:a16="http://schemas.microsoft.com/office/drawing/2014/main" id="{5AA440E7-7EC1-8447-8DBD-A91F81CCD34F}"/>
              </a:ext>
            </a:extLst>
          </p:cNvPr>
          <p:cNvSpPr>
            <a:spLocks noGrp="1"/>
          </p:cNvSpPr>
          <p:nvPr>
            <p:ph type="pic" sz="quarter" idx="16" hasCustomPrompt="1"/>
          </p:nvPr>
        </p:nvSpPr>
        <p:spPr>
          <a:xfrm>
            <a:off x="5278884" y="3746819"/>
            <a:ext cx="1505039" cy="1032083"/>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Tree>
    <p:extLst>
      <p:ext uri="{BB962C8B-B14F-4D97-AF65-F5344CB8AC3E}">
        <p14:creationId xmlns:p14="http://schemas.microsoft.com/office/powerpoint/2010/main" val="359338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10000" fill="hold" grpId="0" nodeType="afterEffect">
                                  <p:stCondLst>
                                    <p:cond delay="0"/>
                                  </p:stCondLst>
                                  <p:childTnLst>
                                    <p:animRot by="21600000">
                                      <p:cBhvr>
                                        <p:cTn id="6" dur="5000" fill="hold"/>
                                        <p:tgtEl>
                                          <p:spTgt spid="57"/>
                                        </p:tgtEl>
                                        <p:attrNameLst>
                                          <p:attrName>r</p:attrName>
                                        </p:attrNameLst>
                                      </p:cBhvr>
                                    </p:animRot>
                                  </p:childTnLst>
                                </p:cTn>
                              </p:par>
                              <p:par>
                                <p:cTn id="7" presetID="10"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animEffect transition="in" filter="fade">
                                      <p:cBhvr>
                                        <p:cTn id="9" dur="500"/>
                                        <p:tgtEl>
                                          <p:spTgt spid="37"/>
                                        </p:tgtEl>
                                      </p:cBhvr>
                                    </p:animEffect>
                                  </p:childTnLst>
                                </p:cTn>
                              </p:par>
                              <p:par>
                                <p:cTn id="10" presetID="10"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par>
                                <p:cTn id="13" presetID="10"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par>
                                <p:cTn id="16" presetID="10" presetClass="entr" presetSubtype="0"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par>
                                <p:cTn id="19" presetID="10"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par>
                                <p:cTn id="22" presetID="0" presetClass="path" presetSubtype="0" accel="50000" decel="50000" fill="hold" nodeType="withEffect">
                                  <p:stCondLst>
                                    <p:cond delay="0"/>
                                  </p:stCondLst>
                                  <p:childTnLst>
                                    <p:animMotion origin="layout" path="M -0.06419 0.16968 L -4.16667E-6 -1.11111E-6 " pathEditMode="relative" rAng="0" ptsTypes="AA">
                                      <p:cBhvr>
                                        <p:cTn id="23" dur="4000" fill="hold"/>
                                        <p:tgtEl>
                                          <p:spTgt spid="37"/>
                                        </p:tgtEl>
                                        <p:attrNameLst>
                                          <p:attrName>ppt_x</p:attrName>
                                          <p:attrName>ppt_y</p:attrName>
                                        </p:attrNameLst>
                                      </p:cBhvr>
                                      <p:rCtr x="3203" y="-8495"/>
                                    </p:animMotion>
                                  </p:childTnLst>
                                </p:cTn>
                              </p:par>
                              <p:par>
                                <p:cTn id="24" presetID="0" presetClass="path" presetSubtype="0" accel="50000" decel="50000" fill="hold" nodeType="withEffect">
                                  <p:stCondLst>
                                    <p:cond delay="0"/>
                                  </p:stCondLst>
                                  <p:childTnLst>
                                    <p:animMotion origin="layout" path="M 0.06094 -0.18078 L -1.45833E-6 -4.81481E-6 " pathEditMode="relative" rAng="0" ptsTypes="AA">
                                      <p:cBhvr>
                                        <p:cTn id="25" dur="4000" fill="hold"/>
                                        <p:tgtEl>
                                          <p:spTgt spid="43"/>
                                        </p:tgtEl>
                                        <p:attrNameLst>
                                          <p:attrName>ppt_x</p:attrName>
                                          <p:attrName>ppt_y</p:attrName>
                                        </p:attrNameLst>
                                      </p:cBhvr>
                                      <p:rCtr x="-3047" y="9028"/>
                                    </p:animMotion>
                                  </p:childTnLst>
                                </p:cTn>
                              </p:par>
                              <p:par>
                                <p:cTn id="26" presetID="0" presetClass="path" presetSubtype="0" accel="50000" decel="50000" fill="hold" nodeType="withEffect">
                                  <p:stCondLst>
                                    <p:cond delay="0"/>
                                  </p:stCondLst>
                                  <p:childTnLst>
                                    <p:animMotion origin="layout" path="M -0.11797 -0.00972 L -2.91667E-6 -3.7037E-6 " pathEditMode="relative" rAng="0" ptsTypes="AA">
                                      <p:cBhvr>
                                        <p:cTn id="27" dur="4000" fill="hold"/>
                                        <p:tgtEl>
                                          <p:spTgt spid="40"/>
                                        </p:tgtEl>
                                        <p:attrNameLst>
                                          <p:attrName>ppt_x</p:attrName>
                                          <p:attrName>ppt_y</p:attrName>
                                        </p:attrNameLst>
                                      </p:cBhvr>
                                      <p:rCtr x="5898" y="486"/>
                                    </p:animMotion>
                                  </p:childTnLst>
                                </p:cTn>
                              </p:par>
                              <p:par>
                                <p:cTn id="28" presetID="0" presetClass="path" presetSubtype="0" accel="50000" decel="50000" fill="hold" nodeType="withEffect">
                                  <p:stCondLst>
                                    <p:cond delay="0"/>
                                  </p:stCondLst>
                                  <p:childTnLst>
                                    <p:animMotion origin="layout" path="M 0.11732 0.00486 L -1.875E-6 3.33333E-6 " pathEditMode="relative" rAng="0" ptsTypes="AA">
                                      <p:cBhvr>
                                        <p:cTn id="29" dur="4000" fill="hold"/>
                                        <p:tgtEl>
                                          <p:spTgt spid="46"/>
                                        </p:tgtEl>
                                        <p:attrNameLst>
                                          <p:attrName>ppt_x</p:attrName>
                                          <p:attrName>ppt_y</p:attrName>
                                        </p:attrNameLst>
                                      </p:cBhvr>
                                      <p:rCtr x="-5872" y="-255"/>
                                    </p:animMotion>
                                  </p:childTnLst>
                                </p:cTn>
                              </p:par>
                              <p:par>
                                <p:cTn id="30" presetID="0" presetClass="path" presetSubtype="0" accel="50000" decel="50000" fill="hold" nodeType="withEffect">
                                  <p:stCondLst>
                                    <p:cond delay="0"/>
                                  </p:stCondLst>
                                  <p:childTnLst>
                                    <p:animMotion origin="layout" path="M 0.05325 0.18611 L 4.375E-6 -3.7037E-7 " pathEditMode="relative" rAng="0" ptsTypes="AA">
                                      <p:cBhvr>
                                        <p:cTn id="31" dur="4000" fill="hold"/>
                                        <p:tgtEl>
                                          <p:spTgt spid="49"/>
                                        </p:tgtEl>
                                        <p:attrNameLst>
                                          <p:attrName>ppt_x</p:attrName>
                                          <p:attrName>ppt_y</p:attrName>
                                        </p:attrNameLst>
                                      </p:cBhvr>
                                      <p:rCtr x="-2669" y="-9306"/>
                                    </p:animMotion>
                                  </p:childTnLst>
                                </p:cTn>
                              </p:par>
                              <p:par>
                                <p:cTn id="32" presetID="10" presetClass="entr" presetSubtype="0" fill="hold" grpId="0" nodeType="withEffect">
                                  <p:stCondLst>
                                    <p:cond delay="400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1000"/>
                                        <p:tgtEl>
                                          <p:spTgt spid="52"/>
                                        </p:tgtEl>
                                      </p:cBhvr>
                                    </p:animEffect>
                                  </p:childTnLst>
                                </p:cTn>
                              </p:par>
                              <p:par>
                                <p:cTn id="35" presetID="10" presetClass="entr" presetSubtype="0" fill="hold" grpId="0" nodeType="withEffect">
                                  <p:stCondLst>
                                    <p:cond delay="400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1000"/>
                                        <p:tgtEl>
                                          <p:spTgt spid="53"/>
                                        </p:tgtEl>
                                      </p:cBhvr>
                                    </p:animEffect>
                                  </p:childTnLst>
                                </p:cTn>
                              </p:par>
                              <p:par>
                                <p:cTn id="38" presetID="10" presetClass="entr" presetSubtype="0" fill="hold" grpId="0" nodeType="withEffect">
                                  <p:stCondLst>
                                    <p:cond delay="4000"/>
                                  </p:stCondLst>
                                  <p:childTnLst>
                                    <p:set>
                                      <p:cBhvr>
                                        <p:cTn id="39" dur="1" fill="hold">
                                          <p:stCondLst>
                                            <p:cond delay="0"/>
                                          </p:stCondLst>
                                        </p:cTn>
                                        <p:tgtEl>
                                          <p:spTgt spid="58"/>
                                        </p:tgtEl>
                                        <p:attrNameLst>
                                          <p:attrName>style.visibility</p:attrName>
                                        </p:attrNameLst>
                                      </p:cBhvr>
                                      <p:to>
                                        <p:strVal val="visible"/>
                                      </p:to>
                                    </p:set>
                                    <p:animEffect transition="in" filter="fade">
                                      <p:cBhvr>
                                        <p:cTn id="40" dur="1000"/>
                                        <p:tgtEl>
                                          <p:spTgt spid="58"/>
                                        </p:tgtEl>
                                      </p:cBhvr>
                                    </p:animEffect>
                                  </p:childTnLst>
                                </p:cTn>
                              </p:par>
                              <p:par>
                                <p:cTn id="41" presetID="10" presetClass="entr" presetSubtype="0" fill="hold" grpId="0" nodeType="withEffect">
                                  <p:stCondLst>
                                    <p:cond delay="400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1000"/>
                                        <p:tgtEl>
                                          <p:spTgt spid="54"/>
                                        </p:tgtEl>
                                      </p:cBhvr>
                                    </p:animEffect>
                                  </p:childTnLst>
                                </p:cTn>
                              </p:par>
                              <p:par>
                                <p:cTn id="44" presetID="10" presetClass="entr" presetSubtype="0" fill="hold" grpId="0" nodeType="withEffect">
                                  <p:stCondLst>
                                    <p:cond delay="400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1000"/>
                                        <p:tgtEl>
                                          <p:spTgt spid="55"/>
                                        </p:tgtEl>
                                      </p:cBhvr>
                                    </p:animEffect>
                                  </p:childTnLst>
                                </p:cTn>
                              </p:par>
                              <p:par>
                                <p:cTn id="47" presetID="10" presetClass="entr" presetSubtype="0" fill="hold" grpId="0" nodeType="withEffect">
                                  <p:stCondLst>
                                    <p:cond delay="400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1000"/>
                                        <p:tgtEl>
                                          <p:spTgt spid="56"/>
                                        </p:tgtEl>
                                      </p:cBhvr>
                                    </p:animEffect>
                                  </p:childTnLst>
                                </p:cTn>
                              </p:par>
                              <p:par>
                                <p:cTn id="50" presetID="10" presetClass="entr" presetSubtype="0" fill="hold"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0" presetClass="path" presetSubtype="0" accel="50000" decel="50000" fill="hold" nodeType="withEffect">
                                  <p:stCondLst>
                                    <p:cond delay="0"/>
                                  </p:stCondLst>
                                  <p:childTnLst>
                                    <p:animMotion origin="layout" path="M -0.05508 -0.19792 L -1.25E-6 1.11111E-6 " pathEditMode="relative" rAng="0" ptsTypes="AA">
                                      <p:cBhvr>
                                        <p:cTn id="54" dur="4000" fill="hold"/>
                                        <p:tgtEl>
                                          <p:spTgt spid="34"/>
                                        </p:tgtEl>
                                        <p:attrNameLst>
                                          <p:attrName>ppt_x</p:attrName>
                                          <p:attrName>ppt_y</p:attrName>
                                        </p:attrNameLst>
                                      </p:cBhvr>
                                      <p:rCtr x="2747" y="9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P spid="55" grpId="0"/>
      <p:bldP spid="56" grpId="0"/>
      <p:bldP spid="57" grpId="0" animBg="1"/>
      <p:bldP spid="58"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8_Content with Caption">
    <p:spTree>
      <p:nvGrpSpPr>
        <p:cNvPr id="1" name=""/>
        <p:cNvGrpSpPr/>
        <p:nvPr/>
      </p:nvGrpSpPr>
      <p:grpSpPr>
        <a:xfrm>
          <a:off x="0" y="0"/>
          <a:ext cx="0" cy="0"/>
          <a:chOff x="0" y="0"/>
          <a:chExt cx="0" cy="0"/>
        </a:xfrm>
      </p:grpSpPr>
      <p:sp>
        <p:nvSpPr>
          <p:cNvPr id="60" name="Text Placeholder 11">
            <a:extLst>
              <a:ext uri="{FF2B5EF4-FFF2-40B4-BE49-F238E27FC236}">
                <a16:creationId xmlns:a16="http://schemas.microsoft.com/office/drawing/2014/main" id="{75645077-36BD-E04A-B7DE-936356729F42}"/>
              </a:ext>
            </a:extLst>
          </p:cNvPr>
          <p:cNvSpPr>
            <a:spLocks noGrp="1"/>
          </p:cNvSpPr>
          <p:nvPr>
            <p:ph type="body" sz="quarter" idx="10" hasCustomPrompt="1"/>
          </p:nvPr>
        </p:nvSpPr>
        <p:spPr>
          <a:xfrm>
            <a:off x="8190050" y="651069"/>
            <a:ext cx="2197192"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61" name="Text Placeholder 13">
            <a:extLst>
              <a:ext uri="{FF2B5EF4-FFF2-40B4-BE49-F238E27FC236}">
                <a16:creationId xmlns:a16="http://schemas.microsoft.com/office/drawing/2014/main" id="{0266FD29-BB46-614E-863B-FB2FF3EB0C72}"/>
              </a:ext>
            </a:extLst>
          </p:cNvPr>
          <p:cNvSpPr>
            <a:spLocks noGrp="1"/>
          </p:cNvSpPr>
          <p:nvPr>
            <p:ph type="body" sz="quarter" idx="11" hasCustomPrompt="1"/>
          </p:nvPr>
        </p:nvSpPr>
        <p:spPr>
          <a:xfrm>
            <a:off x="7344070" y="909766"/>
            <a:ext cx="3717424"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31" name="Picture Placeholder 12">
            <a:extLst>
              <a:ext uri="{FF2B5EF4-FFF2-40B4-BE49-F238E27FC236}">
                <a16:creationId xmlns:a16="http://schemas.microsoft.com/office/drawing/2014/main" id="{B6317BF3-29DB-FF44-BA11-21881152BC76}"/>
              </a:ext>
            </a:extLst>
          </p:cNvPr>
          <p:cNvSpPr>
            <a:spLocks noGrp="1"/>
          </p:cNvSpPr>
          <p:nvPr>
            <p:ph type="pic" sz="quarter" idx="16" hasCustomPrompt="1"/>
          </p:nvPr>
        </p:nvSpPr>
        <p:spPr>
          <a:xfrm>
            <a:off x="0" y="0"/>
            <a:ext cx="6096000" cy="6858000"/>
          </a:xfrm>
          <a:prstGeom prst="rect">
            <a:avLst/>
          </a:prstGeom>
        </p:spPr>
        <p:txBody>
          <a:bodyPr anchor="ct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PICTURE</a:t>
            </a:r>
          </a:p>
        </p:txBody>
      </p:sp>
      <p:sp>
        <p:nvSpPr>
          <p:cNvPr id="32" name="Picture Placeholder 9">
            <a:extLst>
              <a:ext uri="{FF2B5EF4-FFF2-40B4-BE49-F238E27FC236}">
                <a16:creationId xmlns:a16="http://schemas.microsoft.com/office/drawing/2014/main" id="{92960366-8C07-F240-B207-97F646CAB6D5}"/>
              </a:ext>
            </a:extLst>
          </p:cNvPr>
          <p:cNvSpPr>
            <a:spLocks noGrp="1"/>
          </p:cNvSpPr>
          <p:nvPr>
            <p:ph type="pic" sz="quarter" idx="18" hasCustomPrompt="1"/>
          </p:nvPr>
        </p:nvSpPr>
        <p:spPr>
          <a:xfrm>
            <a:off x="7743667" y="5740356"/>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59" name="Picture Placeholder 9">
            <a:extLst>
              <a:ext uri="{FF2B5EF4-FFF2-40B4-BE49-F238E27FC236}">
                <a16:creationId xmlns:a16="http://schemas.microsoft.com/office/drawing/2014/main" id="{048E0663-F74E-FF47-9904-9782F8C8D8C4}"/>
              </a:ext>
            </a:extLst>
          </p:cNvPr>
          <p:cNvSpPr>
            <a:spLocks noGrp="1"/>
          </p:cNvSpPr>
          <p:nvPr>
            <p:ph type="pic" sz="quarter" idx="19" hasCustomPrompt="1"/>
          </p:nvPr>
        </p:nvSpPr>
        <p:spPr>
          <a:xfrm>
            <a:off x="6666346" y="5740355"/>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63" name="Picture Placeholder 9">
            <a:extLst>
              <a:ext uri="{FF2B5EF4-FFF2-40B4-BE49-F238E27FC236}">
                <a16:creationId xmlns:a16="http://schemas.microsoft.com/office/drawing/2014/main" id="{6FC15C0F-9668-D94C-B895-297785044500}"/>
              </a:ext>
            </a:extLst>
          </p:cNvPr>
          <p:cNvSpPr>
            <a:spLocks noGrp="1"/>
          </p:cNvSpPr>
          <p:nvPr>
            <p:ph type="pic" sz="quarter" idx="20" hasCustomPrompt="1"/>
          </p:nvPr>
        </p:nvSpPr>
        <p:spPr>
          <a:xfrm>
            <a:off x="9898309" y="5740354"/>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64" name="Picture Placeholder 9">
            <a:extLst>
              <a:ext uri="{FF2B5EF4-FFF2-40B4-BE49-F238E27FC236}">
                <a16:creationId xmlns:a16="http://schemas.microsoft.com/office/drawing/2014/main" id="{A2123CC4-B753-AC4C-9040-98A0F1607DA7}"/>
              </a:ext>
            </a:extLst>
          </p:cNvPr>
          <p:cNvSpPr>
            <a:spLocks noGrp="1"/>
          </p:cNvSpPr>
          <p:nvPr>
            <p:ph type="pic" sz="quarter" idx="21" hasCustomPrompt="1"/>
          </p:nvPr>
        </p:nvSpPr>
        <p:spPr>
          <a:xfrm>
            <a:off x="10975630" y="5740353"/>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65" name="Picture Placeholder 9">
            <a:extLst>
              <a:ext uri="{FF2B5EF4-FFF2-40B4-BE49-F238E27FC236}">
                <a16:creationId xmlns:a16="http://schemas.microsoft.com/office/drawing/2014/main" id="{FA2DAB15-5BC1-ED45-BAC5-48CFA7C49A54}"/>
              </a:ext>
            </a:extLst>
          </p:cNvPr>
          <p:cNvSpPr>
            <a:spLocks noGrp="1"/>
          </p:cNvSpPr>
          <p:nvPr>
            <p:ph type="pic" sz="quarter" idx="22" hasCustomPrompt="1"/>
          </p:nvPr>
        </p:nvSpPr>
        <p:spPr>
          <a:xfrm>
            <a:off x="8820988" y="5740353"/>
            <a:ext cx="763588" cy="630237"/>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ICON</a:t>
            </a:r>
            <a:endParaRPr lang="en-GB" dirty="0"/>
          </a:p>
        </p:txBody>
      </p:sp>
      <p:sp>
        <p:nvSpPr>
          <p:cNvPr id="3" name="Text Placeholder 2">
            <a:extLst>
              <a:ext uri="{FF2B5EF4-FFF2-40B4-BE49-F238E27FC236}">
                <a16:creationId xmlns:a16="http://schemas.microsoft.com/office/drawing/2014/main" id="{DAA68E84-6DDE-9740-BE22-CCF2D8AE8E90}"/>
              </a:ext>
            </a:extLst>
          </p:cNvPr>
          <p:cNvSpPr>
            <a:spLocks noGrp="1"/>
          </p:cNvSpPr>
          <p:nvPr>
            <p:ph type="body" sz="quarter" idx="23" hasCustomPrompt="1"/>
          </p:nvPr>
        </p:nvSpPr>
        <p:spPr>
          <a:xfrm>
            <a:off x="6880782" y="1825661"/>
            <a:ext cx="4644000" cy="3520800"/>
          </a:xfrm>
          <a:prstGeom prst="rect">
            <a:avLst/>
          </a:prstGeom>
        </p:spPr>
        <p:txBody>
          <a:bodyPr anchor="ct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atin typeface="Helvetica" pitchFamily="2" charset="0"/>
              </a:defRPr>
            </a:lvl1pPr>
          </a:lstStyle>
          <a:p>
            <a:pPr lvl="0"/>
            <a:r>
              <a:rPr lang="en-US" dirty="0"/>
              <a:t>You have a lot of space on this slide to quite a lot of detail. This breaks down into three sections of five lines each. This slide can work as if you were using bullet points, so each of the three areas could act as a bullet if you wish, just don’t actually use a bullet point as they look old fashioned.</a:t>
            </a:r>
          </a:p>
        </p:txBody>
      </p:sp>
    </p:spTree>
    <p:extLst>
      <p:ext uri="{BB962C8B-B14F-4D97-AF65-F5344CB8AC3E}">
        <p14:creationId xmlns:p14="http://schemas.microsoft.com/office/powerpoint/2010/main" val="5624249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pos="724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9_Content with Caption">
    <p:spTree>
      <p:nvGrpSpPr>
        <p:cNvPr id="1" name=""/>
        <p:cNvGrpSpPr/>
        <p:nvPr/>
      </p:nvGrpSpPr>
      <p:grpSpPr>
        <a:xfrm>
          <a:off x="0" y="0"/>
          <a:ext cx="0" cy="0"/>
          <a:chOff x="0" y="0"/>
          <a:chExt cx="0" cy="0"/>
        </a:xfrm>
      </p:grpSpPr>
      <p:sp>
        <p:nvSpPr>
          <p:cNvPr id="11" name="Freeform: Shape 49">
            <a:extLst>
              <a:ext uri="{FF2B5EF4-FFF2-40B4-BE49-F238E27FC236}">
                <a16:creationId xmlns:a16="http://schemas.microsoft.com/office/drawing/2014/main" id="{40F8A67B-9343-3849-A979-1ECDD3018840}"/>
              </a:ext>
            </a:extLst>
          </p:cNvPr>
          <p:cNvSpPr/>
          <p:nvPr userDrawn="1"/>
        </p:nvSpPr>
        <p:spPr>
          <a:xfrm>
            <a:off x="-42904" y="0"/>
            <a:ext cx="12234904" cy="3925455"/>
          </a:xfrm>
          <a:custGeom>
            <a:avLst/>
            <a:gdLst>
              <a:gd name="connsiteX0" fmla="*/ 0 w 19477038"/>
              <a:gd name="connsiteY0" fmla="*/ 0 h 6280728"/>
              <a:gd name="connsiteX1" fmla="*/ 19477038 w 19477038"/>
              <a:gd name="connsiteY1" fmla="*/ 0 h 6280728"/>
              <a:gd name="connsiteX2" fmla="*/ 19477038 w 19477038"/>
              <a:gd name="connsiteY2" fmla="*/ 2641997 h 6280728"/>
              <a:gd name="connsiteX3" fmla="*/ 0 w 19477038"/>
              <a:gd name="connsiteY3" fmla="*/ 2641997 h 6280728"/>
            </a:gdLst>
            <a:ahLst/>
            <a:cxnLst>
              <a:cxn ang="0">
                <a:pos x="connsiteX0" y="connsiteY0"/>
              </a:cxn>
              <a:cxn ang="0">
                <a:pos x="connsiteX1" y="connsiteY1"/>
              </a:cxn>
              <a:cxn ang="0">
                <a:pos x="connsiteX2" y="connsiteY2"/>
              </a:cxn>
              <a:cxn ang="0">
                <a:pos x="connsiteX3" y="connsiteY3"/>
              </a:cxn>
            </a:cxnLst>
            <a:rect l="l" t="t" r="r" b="b"/>
            <a:pathLst>
              <a:path w="19477038" h="6280728">
                <a:moveTo>
                  <a:pt x="0" y="0"/>
                </a:moveTo>
                <a:lnTo>
                  <a:pt x="19477038" y="0"/>
                </a:lnTo>
                <a:lnTo>
                  <a:pt x="19477038" y="2641997"/>
                </a:lnTo>
                <a:cubicBezTo>
                  <a:pt x="15098614" y="6511331"/>
                  <a:pt x="6817071" y="8386204"/>
                  <a:pt x="0" y="2641997"/>
                </a:cubicBezTo>
                <a:close/>
              </a:path>
            </a:pathLst>
          </a:custGeom>
          <a:gradFill>
            <a:gsLst>
              <a:gs pos="0">
                <a:schemeClr val="accent6"/>
              </a:gs>
              <a:gs pos="77000">
                <a:srgbClr val="403C3C"/>
              </a:gs>
            </a:gsLst>
            <a:lin ang="2700000" scaled="0"/>
          </a:gradFill>
          <a:ln>
            <a:noFill/>
          </a:ln>
          <a:effectLst>
            <a:outerShdw sx="1000" sy="1000" algn="t" rotWithShape="0">
              <a:srgbClr val="D5D5D5">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40">
            <a:extLst>
              <a:ext uri="{FF2B5EF4-FFF2-40B4-BE49-F238E27FC236}">
                <a16:creationId xmlns:a16="http://schemas.microsoft.com/office/drawing/2014/main" id="{296F791E-33DF-1542-9850-4E7C8374AC99}"/>
              </a:ext>
            </a:extLst>
          </p:cNvPr>
          <p:cNvSpPr>
            <a:spLocks/>
          </p:cNvSpPr>
          <p:nvPr userDrawn="1"/>
        </p:nvSpPr>
        <p:spPr bwMode="auto">
          <a:xfrm rot="12249020">
            <a:off x="1131050" y="-784396"/>
            <a:ext cx="1366400" cy="3449981"/>
          </a:xfrm>
          <a:custGeom>
            <a:avLst/>
            <a:gdLst>
              <a:gd name="connsiteX0" fmla="*/ 527611 w 1046327"/>
              <a:gd name="connsiteY0" fmla="*/ 0 h 2641838"/>
              <a:gd name="connsiteX1" fmla="*/ 527611 w 1046327"/>
              <a:gd name="connsiteY1" fmla="*/ 2641834 h 2641838"/>
              <a:gd name="connsiteX2" fmla="*/ 527611 w 1046327"/>
              <a:gd name="connsiteY2" fmla="*/ 2641838 h 2641838"/>
              <a:gd name="connsiteX3" fmla="*/ 527611 w 1046327"/>
              <a:gd name="connsiteY3" fmla="*/ 9049 h 2641838"/>
              <a:gd name="connsiteX4" fmla="*/ 527611 w 1046327"/>
              <a:gd name="connsiteY4" fmla="*/ 7770 h 2641838"/>
              <a:gd name="connsiteX5" fmla="*/ 527611 w 1046327"/>
              <a:gd name="connsiteY5" fmla="*/ 0 h 264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6327" h="2641838">
                <a:moveTo>
                  <a:pt x="527611" y="0"/>
                </a:moveTo>
                <a:cubicBezTo>
                  <a:pt x="527611" y="0"/>
                  <a:pt x="1694722" y="1289837"/>
                  <a:pt x="527611" y="2641834"/>
                </a:cubicBezTo>
                <a:lnTo>
                  <a:pt x="527611" y="2641838"/>
                </a:lnTo>
                <a:cubicBezTo>
                  <a:pt x="-603312" y="1348812"/>
                  <a:pt x="419166" y="133678"/>
                  <a:pt x="527611" y="9049"/>
                </a:cubicBezTo>
                <a:lnTo>
                  <a:pt x="527611" y="7770"/>
                </a:lnTo>
                <a:cubicBezTo>
                  <a:pt x="527611" y="3885"/>
                  <a:pt x="527611" y="0"/>
                  <a:pt x="527611" y="0"/>
                </a:cubicBezTo>
                <a:close/>
              </a:path>
            </a:pathLst>
          </a:custGeom>
          <a:gradFill>
            <a:gsLst>
              <a:gs pos="0">
                <a:srgbClr val="FFFFFF">
                  <a:alpha val="42000"/>
                </a:srgbClr>
              </a:gs>
              <a:gs pos="100000">
                <a:srgbClr val="FFFFFF">
                  <a:alpha val="8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B9546BD0-541B-D748-A8DA-F9083BC04CC3}"/>
              </a:ext>
            </a:extLst>
          </p:cNvPr>
          <p:cNvSpPr/>
          <p:nvPr userDrawn="1"/>
        </p:nvSpPr>
        <p:spPr>
          <a:xfrm>
            <a:off x="-3391692" y="-14676115"/>
            <a:ext cx="18845396" cy="18845396"/>
          </a:xfrm>
          <a:prstGeom prst="arc">
            <a:avLst>
              <a:gd name="adj1" fmla="val 2825850"/>
              <a:gd name="adj2" fmla="val 7546133"/>
            </a:avLst>
          </a:prstGeom>
          <a:noFill/>
          <a:ln w="95250" cap="rnd">
            <a:solidFill>
              <a:srgbClr val="32362B">
                <a:alpha val="80000"/>
              </a:srgbClr>
            </a:solidFill>
            <a:round/>
            <a:headEnd type="none"/>
            <a:tailEnd type="ova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1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40">
            <a:extLst>
              <a:ext uri="{FF2B5EF4-FFF2-40B4-BE49-F238E27FC236}">
                <a16:creationId xmlns:a16="http://schemas.microsoft.com/office/drawing/2014/main" id="{6B0341B4-5A8C-1E45-9944-FFB0F8E56DCB}"/>
              </a:ext>
            </a:extLst>
          </p:cNvPr>
          <p:cNvSpPr>
            <a:spLocks/>
          </p:cNvSpPr>
          <p:nvPr userDrawn="1"/>
        </p:nvSpPr>
        <p:spPr bwMode="auto">
          <a:xfrm rot="9417151">
            <a:off x="-46526" y="-337567"/>
            <a:ext cx="1167072" cy="2946704"/>
          </a:xfrm>
          <a:custGeom>
            <a:avLst/>
            <a:gdLst>
              <a:gd name="connsiteX0" fmla="*/ 527611 w 1046327"/>
              <a:gd name="connsiteY0" fmla="*/ 0 h 2641838"/>
              <a:gd name="connsiteX1" fmla="*/ 527611 w 1046327"/>
              <a:gd name="connsiteY1" fmla="*/ 2641834 h 2641838"/>
              <a:gd name="connsiteX2" fmla="*/ 527611 w 1046327"/>
              <a:gd name="connsiteY2" fmla="*/ 2641838 h 2641838"/>
              <a:gd name="connsiteX3" fmla="*/ 527611 w 1046327"/>
              <a:gd name="connsiteY3" fmla="*/ 9049 h 2641838"/>
              <a:gd name="connsiteX4" fmla="*/ 527611 w 1046327"/>
              <a:gd name="connsiteY4" fmla="*/ 7770 h 2641838"/>
              <a:gd name="connsiteX5" fmla="*/ 527611 w 1046327"/>
              <a:gd name="connsiteY5" fmla="*/ 0 h 264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6327" h="2641838">
                <a:moveTo>
                  <a:pt x="527611" y="0"/>
                </a:moveTo>
                <a:cubicBezTo>
                  <a:pt x="527611" y="0"/>
                  <a:pt x="1694722" y="1289837"/>
                  <a:pt x="527611" y="2641834"/>
                </a:cubicBezTo>
                <a:lnTo>
                  <a:pt x="527611" y="2641838"/>
                </a:lnTo>
                <a:cubicBezTo>
                  <a:pt x="-603312" y="1348812"/>
                  <a:pt x="419166" y="133678"/>
                  <a:pt x="527611" y="9049"/>
                </a:cubicBezTo>
                <a:lnTo>
                  <a:pt x="527611" y="7770"/>
                </a:lnTo>
                <a:cubicBezTo>
                  <a:pt x="527611" y="3885"/>
                  <a:pt x="527611" y="0"/>
                  <a:pt x="527611" y="0"/>
                </a:cubicBezTo>
                <a:close/>
              </a:path>
            </a:pathLst>
          </a:custGeom>
          <a:gradFill>
            <a:gsLst>
              <a:gs pos="0">
                <a:srgbClr val="FFFFFF">
                  <a:alpha val="51000"/>
                </a:srgbClr>
              </a:gs>
              <a:gs pos="100000">
                <a:srgbClr val="FFFFFF">
                  <a:alpha val="8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40">
            <a:extLst>
              <a:ext uri="{FF2B5EF4-FFF2-40B4-BE49-F238E27FC236}">
                <a16:creationId xmlns:a16="http://schemas.microsoft.com/office/drawing/2014/main" id="{590B4C83-FEA7-F242-96DA-9E08B5BDD94E}"/>
              </a:ext>
            </a:extLst>
          </p:cNvPr>
          <p:cNvSpPr>
            <a:spLocks/>
          </p:cNvSpPr>
          <p:nvPr userDrawn="1"/>
        </p:nvSpPr>
        <p:spPr bwMode="auto">
          <a:xfrm rot="696709">
            <a:off x="888228" y="1389153"/>
            <a:ext cx="612606" cy="1127240"/>
          </a:xfrm>
          <a:custGeom>
            <a:avLst/>
            <a:gdLst>
              <a:gd name="connsiteX0" fmla="*/ 527611 w 1046327"/>
              <a:gd name="connsiteY0" fmla="*/ 0 h 2641838"/>
              <a:gd name="connsiteX1" fmla="*/ 527611 w 1046327"/>
              <a:gd name="connsiteY1" fmla="*/ 2641834 h 2641838"/>
              <a:gd name="connsiteX2" fmla="*/ 527611 w 1046327"/>
              <a:gd name="connsiteY2" fmla="*/ 2641838 h 2641838"/>
              <a:gd name="connsiteX3" fmla="*/ 527611 w 1046327"/>
              <a:gd name="connsiteY3" fmla="*/ 9049 h 2641838"/>
              <a:gd name="connsiteX4" fmla="*/ 527611 w 1046327"/>
              <a:gd name="connsiteY4" fmla="*/ 7770 h 2641838"/>
              <a:gd name="connsiteX5" fmla="*/ 527611 w 1046327"/>
              <a:gd name="connsiteY5" fmla="*/ 0 h 264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6327" h="2641838">
                <a:moveTo>
                  <a:pt x="527611" y="0"/>
                </a:moveTo>
                <a:cubicBezTo>
                  <a:pt x="527611" y="0"/>
                  <a:pt x="1694722" y="1289837"/>
                  <a:pt x="527611" y="2641834"/>
                </a:cubicBezTo>
                <a:lnTo>
                  <a:pt x="527611" y="2641838"/>
                </a:lnTo>
                <a:cubicBezTo>
                  <a:pt x="-603312" y="1348812"/>
                  <a:pt x="419166" y="133678"/>
                  <a:pt x="527611" y="9049"/>
                </a:cubicBezTo>
                <a:lnTo>
                  <a:pt x="527611" y="7770"/>
                </a:lnTo>
                <a:cubicBezTo>
                  <a:pt x="527611" y="3885"/>
                  <a:pt x="527611" y="0"/>
                  <a:pt x="527611" y="0"/>
                </a:cubicBezTo>
                <a:close/>
              </a:path>
            </a:pathLst>
          </a:custGeom>
          <a:gradFill>
            <a:gsLst>
              <a:gs pos="0">
                <a:srgbClr val="FFFFFF">
                  <a:alpha val="3000"/>
                </a:srgbClr>
              </a:gs>
              <a:gs pos="100000">
                <a:srgbClr val="FFFFFF">
                  <a:alpha val="53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29836BC6-BC27-8040-AA03-3B4E4157BCAE}"/>
              </a:ext>
            </a:extLst>
          </p:cNvPr>
          <p:cNvSpPr/>
          <p:nvPr userDrawn="1"/>
        </p:nvSpPr>
        <p:spPr>
          <a:xfrm>
            <a:off x="346702" y="2833159"/>
            <a:ext cx="1179678" cy="1126313"/>
          </a:xfrm>
          <a:prstGeom prst="ellipse">
            <a:avLst/>
          </a:prstGeom>
          <a:gradFill>
            <a:gsLst>
              <a:gs pos="26000">
                <a:schemeClr val="accent6"/>
              </a:gs>
              <a:gs pos="75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Net Zero Carbon</a:t>
            </a:r>
          </a:p>
        </p:txBody>
      </p:sp>
      <p:sp>
        <p:nvSpPr>
          <p:cNvPr id="18" name="Oval 17">
            <a:extLst>
              <a:ext uri="{FF2B5EF4-FFF2-40B4-BE49-F238E27FC236}">
                <a16:creationId xmlns:a16="http://schemas.microsoft.com/office/drawing/2014/main" id="{CA65CE68-41E5-214A-91AC-7251C8B636F7}"/>
              </a:ext>
            </a:extLst>
          </p:cNvPr>
          <p:cNvSpPr/>
          <p:nvPr userDrawn="1"/>
        </p:nvSpPr>
        <p:spPr>
          <a:xfrm>
            <a:off x="10797313" y="2675691"/>
            <a:ext cx="1179678" cy="1126313"/>
          </a:xfrm>
          <a:prstGeom prst="ellipse">
            <a:avLst/>
          </a:prstGeom>
          <a:gradFill>
            <a:gsLst>
              <a:gs pos="25000">
                <a:schemeClr val="accent6"/>
              </a:gs>
              <a:gs pos="72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Products &amp; Services</a:t>
            </a:r>
          </a:p>
        </p:txBody>
      </p:sp>
      <p:sp>
        <p:nvSpPr>
          <p:cNvPr id="19" name="Oval 18">
            <a:extLst>
              <a:ext uri="{FF2B5EF4-FFF2-40B4-BE49-F238E27FC236}">
                <a16:creationId xmlns:a16="http://schemas.microsoft.com/office/drawing/2014/main" id="{603017F3-1F04-104E-8D31-DC2B65A184F2}"/>
              </a:ext>
            </a:extLst>
          </p:cNvPr>
          <p:cNvSpPr/>
          <p:nvPr userDrawn="1"/>
        </p:nvSpPr>
        <p:spPr>
          <a:xfrm>
            <a:off x="8972416" y="3586837"/>
            <a:ext cx="1179678" cy="1126313"/>
          </a:xfrm>
          <a:prstGeom prst="ellipse">
            <a:avLst/>
          </a:prstGeom>
          <a:gradFill>
            <a:gsLst>
              <a:gs pos="25000">
                <a:schemeClr val="accent6"/>
              </a:gs>
              <a:gs pos="81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Safety &amp; </a:t>
            </a: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Wellbeing</a:t>
            </a:r>
          </a:p>
        </p:txBody>
      </p:sp>
      <p:sp>
        <p:nvSpPr>
          <p:cNvPr id="20" name="Oval 19">
            <a:extLst>
              <a:ext uri="{FF2B5EF4-FFF2-40B4-BE49-F238E27FC236}">
                <a16:creationId xmlns:a16="http://schemas.microsoft.com/office/drawing/2014/main" id="{4F9BD8EA-906A-7340-8525-64511B85C246}"/>
              </a:ext>
            </a:extLst>
          </p:cNvPr>
          <p:cNvSpPr/>
          <p:nvPr userDrawn="1"/>
        </p:nvSpPr>
        <p:spPr>
          <a:xfrm>
            <a:off x="6916714" y="4125275"/>
            <a:ext cx="1179678" cy="1126313"/>
          </a:xfrm>
          <a:prstGeom prst="ellipse">
            <a:avLst/>
          </a:prstGeom>
          <a:gradFill>
            <a:gsLst>
              <a:gs pos="18000">
                <a:schemeClr val="accent6"/>
              </a:gs>
              <a:gs pos="86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Diversity</a:t>
            </a:r>
          </a:p>
        </p:txBody>
      </p:sp>
      <p:sp>
        <p:nvSpPr>
          <p:cNvPr id="21" name="Oval 20">
            <a:extLst>
              <a:ext uri="{FF2B5EF4-FFF2-40B4-BE49-F238E27FC236}">
                <a16:creationId xmlns:a16="http://schemas.microsoft.com/office/drawing/2014/main" id="{1DE75465-AF4B-4E4A-AA0F-07D63DB2408D}"/>
              </a:ext>
            </a:extLst>
          </p:cNvPr>
          <p:cNvSpPr/>
          <p:nvPr userDrawn="1"/>
        </p:nvSpPr>
        <p:spPr>
          <a:xfrm>
            <a:off x="4714706" y="4171676"/>
            <a:ext cx="1179678" cy="1126313"/>
          </a:xfrm>
          <a:prstGeom prst="ellipse">
            <a:avLst/>
          </a:prstGeom>
          <a:gradFill>
            <a:gsLst>
              <a:gs pos="19000">
                <a:schemeClr val="accent6"/>
              </a:gs>
              <a:gs pos="83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Res. Sourcing</a:t>
            </a:r>
          </a:p>
        </p:txBody>
      </p:sp>
      <p:sp>
        <p:nvSpPr>
          <p:cNvPr id="22" name="Oval 21">
            <a:extLst>
              <a:ext uri="{FF2B5EF4-FFF2-40B4-BE49-F238E27FC236}">
                <a16:creationId xmlns:a16="http://schemas.microsoft.com/office/drawing/2014/main" id="{07D46E94-9B07-4848-A00F-8D1F8FA8EDC4}"/>
              </a:ext>
            </a:extLst>
          </p:cNvPr>
          <p:cNvSpPr/>
          <p:nvPr userDrawn="1"/>
        </p:nvSpPr>
        <p:spPr>
          <a:xfrm>
            <a:off x="2458232" y="3761423"/>
            <a:ext cx="1179678" cy="1126313"/>
          </a:xfrm>
          <a:prstGeom prst="ellipse">
            <a:avLst/>
          </a:prstGeom>
          <a:gradFill>
            <a:gsLst>
              <a:gs pos="18000">
                <a:schemeClr val="accent6"/>
              </a:gs>
              <a:gs pos="83000">
                <a:srgbClr val="403C3C"/>
              </a:gs>
              <a:gs pos="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People Develop</a:t>
            </a:r>
          </a:p>
        </p:txBody>
      </p:sp>
      <p:sp>
        <p:nvSpPr>
          <p:cNvPr id="3" name="Text Placeholder 2">
            <a:extLst>
              <a:ext uri="{FF2B5EF4-FFF2-40B4-BE49-F238E27FC236}">
                <a16:creationId xmlns:a16="http://schemas.microsoft.com/office/drawing/2014/main" id="{A2D55E2C-ECE6-4542-BE31-35BAC605B28B}"/>
              </a:ext>
            </a:extLst>
          </p:cNvPr>
          <p:cNvSpPr>
            <a:spLocks noGrp="1"/>
          </p:cNvSpPr>
          <p:nvPr>
            <p:ph type="body" sz="quarter" idx="10" hasCustomPrompt="1"/>
          </p:nvPr>
        </p:nvSpPr>
        <p:spPr>
          <a:xfrm>
            <a:off x="3143402" y="1516380"/>
            <a:ext cx="5829013" cy="728663"/>
          </a:xfrm>
          <a:prstGeom prst="rect">
            <a:avLst/>
          </a:prstGeom>
        </p:spPr>
        <p:txBody>
          <a:bodyPr/>
          <a:lstStyle>
            <a:lvl1pPr marL="0" indent="0" algn="ctr">
              <a:buNone/>
              <a:defRPr>
                <a:solidFill>
                  <a:schemeClr val="bg2"/>
                </a:solidFill>
                <a:latin typeface="Helvetica" pitchFamily="2" charset="0"/>
              </a:defRPr>
            </a:lvl1pPr>
          </a:lstStyle>
          <a:p>
            <a:pPr lvl="0"/>
            <a:r>
              <a:rPr lang="en-US" dirty="0"/>
              <a:t>ADD CLIENT’S  CSR OBJECTIVE OR FRAMEWORK</a:t>
            </a:r>
          </a:p>
        </p:txBody>
      </p:sp>
    </p:spTree>
    <p:extLst>
      <p:ext uri="{BB962C8B-B14F-4D97-AF65-F5344CB8AC3E}">
        <p14:creationId xmlns:p14="http://schemas.microsoft.com/office/powerpoint/2010/main" val="228202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par>
                                <p:cTn id="10" presetID="23" presetClass="entr" presetSubtype="16"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50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4000"/>
                                        <p:tgtEl>
                                          <p:spTgt spid="13"/>
                                        </p:tgtEl>
                                      </p:cBhvr>
                                    </p:animEffect>
                                  </p:childTnLst>
                                </p:cTn>
                              </p:par>
                            </p:childTnLst>
                          </p:cTn>
                        </p:par>
                        <p:par>
                          <p:cTn id="25" fill="hold">
                            <p:stCondLst>
                              <p:cond delay="4000"/>
                            </p:stCondLst>
                            <p:childTnLst>
                              <p:par>
                                <p:cTn id="26" presetID="23" presetClass="entr" presetSubtype="16"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250" fill="hold"/>
                                        <p:tgtEl>
                                          <p:spTgt spid="17"/>
                                        </p:tgtEl>
                                        <p:attrNameLst>
                                          <p:attrName>ppt_w</p:attrName>
                                        </p:attrNameLst>
                                      </p:cBhvr>
                                      <p:tavLst>
                                        <p:tav tm="0">
                                          <p:val>
                                            <p:fltVal val="0"/>
                                          </p:val>
                                        </p:tav>
                                        <p:tav tm="100000">
                                          <p:val>
                                            <p:strVal val="#ppt_w"/>
                                          </p:val>
                                        </p:tav>
                                      </p:tavLst>
                                    </p:anim>
                                    <p:anim calcmode="lin" valueType="num">
                                      <p:cBhvr>
                                        <p:cTn id="29" dur="1250" fill="hold"/>
                                        <p:tgtEl>
                                          <p:spTgt spid="17"/>
                                        </p:tgtEl>
                                        <p:attrNameLst>
                                          <p:attrName>ppt_h</p:attrName>
                                        </p:attrNameLst>
                                      </p:cBhvr>
                                      <p:tavLst>
                                        <p:tav tm="0">
                                          <p:val>
                                            <p:fltVal val="0"/>
                                          </p:val>
                                        </p:tav>
                                        <p:tav tm="100000">
                                          <p:val>
                                            <p:strVal val="#ppt_h"/>
                                          </p:val>
                                        </p:tav>
                                      </p:tavLst>
                                    </p:anim>
                                  </p:childTnLst>
                                </p:cTn>
                              </p:par>
                            </p:childTnLst>
                          </p:cTn>
                        </p:par>
                        <p:par>
                          <p:cTn id="30" fill="hold">
                            <p:stCondLst>
                              <p:cond delay="5250"/>
                            </p:stCondLst>
                            <p:childTnLst>
                              <p:par>
                                <p:cTn id="31" presetID="23" presetClass="entr" presetSubtype="16"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1250" fill="hold"/>
                                        <p:tgtEl>
                                          <p:spTgt spid="22"/>
                                        </p:tgtEl>
                                        <p:attrNameLst>
                                          <p:attrName>ppt_w</p:attrName>
                                        </p:attrNameLst>
                                      </p:cBhvr>
                                      <p:tavLst>
                                        <p:tav tm="0">
                                          <p:val>
                                            <p:fltVal val="0"/>
                                          </p:val>
                                        </p:tav>
                                        <p:tav tm="100000">
                                          <p:val>
                                            <p:strVal val="#ppt_w"/>
                                          </p:val>
                                        </p:tav>
                                      </p:tavLst>
                                    </p:anim>
                                    <p:anim calcmode="lin" valueType="num">
                                      <p:cBhvr>
                                        <p:cTn id="34" dur="1250" fill="hold"/>
                                        <p:tgtEl>
                                          <p:spTgt spid="22"/>
                                        </p:tgtEl>
                                        <p:attrNameLst>
                                          <p:attrName>ppt_h</p:attrName>
                                        </p:attrNameLst>
                                      </p:cBhvr>
                                      <p:tavLst>
                                        <p:tav tm="0">
                                          <p:val>
                                            <p:fltVal val="0"/>
                                          </p:val>
                                        </p:tav>
                                        <p:tav tm="100000">
                                          <p:val>
                                            <p:strVal val="#ppt_h"/>
                                          </p:val>
                                        </p:tav>
                                      </p:tavLst>
                                    </p:anim>
                                  </p:childTnLst>
                                </p:cTn>
                              </p:par>
                            </p:childTnLst>
                          </p:cTn>
                        </p:par>
                        <p:par>
                          <p:cTn id="35" fill="hold">
                            <p:stCondLst>
                              <p:cond delay="6500"/>
                            </p:stCondLst>
                            <p:childTnLst>
                              <p:par>
                                <p:cTn id="36" presetID="23" presetClass="entr" presetSubtype="16"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1250" fill="hold"/>
                                        <p:tgtEl>
                                          <p:spTgt spid="21"/>
                                        </p:tgtEl>
                                        <p:attrNameLst>
                                          <p:attrName>ppt_w</p:attrName>
                                        </p:attrNameLst>
                                      </p:cBhvr>
                                      <p:tavLst>
                                        <p:tav tm="0">
                                          <p:val>
                                            <p:fltVal val="0"/>
                                          </p:val>
                                        </p:tav>
                                        <p:tav tm="100000">
                                          <p:val>
                                            <p:strVal val="#ppt_w"/>
                                          </p:val>
                                        </p:tav>
                                      </p:tavLst>
                                    </p:anim>
                                    <p:anim calcmode="lin" valueType="num">
                                      <p:cBhvr>
                                        <p:cTn id="39" dur="1250" fill="hold"/>
                                        <p:tgtEl>
                                          <p:spTgt spid="21"/>
                                        </p:tgtEl>
                                        <p:attrNameLst>
                                          <p:attrName>ppt_h</p:attrName>
                                        </p:attrNameLst>
                                      </p:cBhvr>
                                      <p:tavLst>
                                        <p:tav tm="0">
                                          <p:val>
                                            <p:fltVal val="0"/>
                                          </p:val>
                                        </p:tav>
                                        <p:tav tm="100000">
                                          <p:val>
                                            <p:strVal val="#ppt_h"/>
                                          </p:val>
                                        </p:tav>
                                      </p:tavLst>
                                    </p:anim>
                                  </p:childTnLst>
                                </p:cTn>
                              </p:par>
                            </p:childTnLst>
                          </p:cTn>
                        </p:par>
                        <p:par>
                          <p:cTn id="40" fill="hold">
                            <p:stCondLst>
                              <p:cond delay="7750"/>
                            </p:stCondLst>
                            <p:childTnLst>
                              <p:par>
                                <p:cTn id="41" presetID="23" presetClass="entr" presetSubtype="16"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1250" fill="hold"/>
                                        <p:tgtEl>
                                          <p:spTgt spid="20"/>
                                        </p:tgtEl>
                                        <p:attrNameLst>
                                          <p:attrName>ppt_w</p:attrName>
                                        </p:attrNameLst>
                                      </p:cBhvr>
                                      <p:tavLst>
                                        <p:tav tm="0">
                                          <p:val>
                                            <p:fltVal val="0"/>
                                          </p:val>
                                        </p:tav>
                                        <p:tav tm="100000">
                                          <p:val>
                                            <p:strVal val="#ppt_w"/>
                                          </p:val>
                                        </p:tav>
                                      </p:tavLst>
                                    </p:anim>
                                    <p:anim calcmode="lin" valueType="num">
                                      <p:cBhvr>
                                        <p:cTn id="44" dur="1250" fill="hold"/>
                                        <p:tgtEl>
                                          <p:spTgt spid="20"/>
                                        </p:tgtEl>
                                        <p:attrNameLst>
                                          <p:attrName>ppt_h</p:attrName>
                                        </p:attrNameLst>
                                      </p:cBhvr>
                                      <p:tavLst>
                                        <p:tav tm="0">
                                          <p:val>
                                            <p:fltVal val="0"/>
                                          </p:val>
                                        </p:tav>
                                        <p:tav tm="100000">
                                          <p:val>
                                            <p:strVal val="#ppt_h"/>
                                          </p:val>
                                        </p:tav>
                                      </p:tavLst>
                                    </p:anim>
                                  </p:childTnLst>
                                </p:cTn>
                              </p:par>
                            </p:childTnLst>
                          </p:cTn>
                        </p:par>
                        <p:par>
                          <p:cTn id="45" fill="hold">
                            <p:stCondLst>
                              <p:cond delay="9000"/>
                            </p:stCondLst>
                            <p:childTnLst>
                              <p:par>
                                <p:cTn id="46" presetID="23" presetClass="entr" presetSubtype="16"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1250" fill="hold"/>
                                        <p:tgtEl>
                                          <p:spTgt spid="19"/>
                                        </p:tgtEl>
                                        <p:attrNameLst>
                                          <p:attrName>ppt_w</p:attrName>
                                        </p:attrNameLst>
                                      </p:cBhvr>
                                      <p:tavLst>
                                        <p:tav tm="0">
                                          <p:val>
                                            <p:fltVal val="0"/>
                                          </p:val>
                                        </p:tav>
                                        <p:tav tm="100000">
                                          <p:val>
                                            <p:strVal val="#ppt_w"/>
                                          </p:val>
                                        </p:tav>
                                      </p:tavLst>
                                    </p:anim>
                                    <p:anim calcmode="lin" valueType="num">
                                      <p:cBhvr>
                                        <p:cTn id="49" dur="1250" fill="hold"/>
                                        <p:tgtEl>
                                          <p:spTgt spid="19"/>
                                        </p:tgtEl>
                                        <p:attrNameLst>
                                          <p:attrName>ppt_h</p:attrName>
                                        </p:attrNameLst>
                                      </p:cBhvr>
                                      <p:tavLst>
                                        <p:tav tm="0">
                                          <p:val>
                                            <p:fltVal val="0"/>
                                          </p:val>
                                        </p:tav>
                                        <p:tav tm="100000">
                                          <p:val>
                                            <p:strVal val="#ppt_h"/>
                                          </p:val>
                                        </p:tav>
                                      </p:tavLst>
                                    </p:anim>
                                  </p:childTnLst>
                                </p:cTn>
                              </p:par>
                            </p:childTnLst>
                          </p:cTn>
                        </p:par>
                        <p:par>
                          <p:cTn id="50" fill="hold">
                            <p:stCondLst>
                              <p:cond delay="10250"/>
                            </p:stCondLst>
                            <p:childTnLst>
                              <p:par>
                                <p:cTn id="51" presetID="23" presetClass="entr" presetSubtype="16"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1250" fill="hold"/>
                                        <p:tgtEl>
                                          <p:spTgt spid="18"/>
                                        </p:tgtEl>
                                        <p:attrNameLst>
                                          <p:attrName>ppt_w</p:attrName>
                                        </p:attrNameLst>
                                      </p:cBhvr>
                                      <p:tavLst>
                                        <p:tav tm="0">
                                          <p:val>
                                            <p:fltVal val="0"/>
                                          </p:val>
                                        </p:tav>
                                        <p:tav tm="100000">
                                          <p:val>
                                            <p:strVal val="#ppt_w"/>
                                          </p:val>
                                        </p:tav>
                                      </p:tavLst>
                                    </p:anim>
                                    <p:anim calcmode="lin" valueType="num">
                                      <p:cBhvr>
                                        <p:cTn id="54" dur="125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7" grpId="0" animBg="1"/>
      <p:bldP spid="18" grpId="0" animBg="1"/>
      <p:bldP spid="19" grpId="0" animBg="1"/>
      <p:bldP spid="20" grpId="0" animBg="1"/>
      <p:bldP spid="21" grpId="0" animBg="1"/>
      <p:bldP spid="22"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pos="724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1_Content with Caption">
    <p:bg>
      <p:bgPr>
        <a:solidFill>
          <a:schemeClr val="bg1"/>
        </a:solidFill>
        <a:effectLst/>
      </p:bgPr>
    </p:bg>
    <p:spTree>
      <p:nvGrpSpPr>
        <p:cNvPr id="1" name=""/>
        <p:cNvGrpSpPr/>
        <p:nvPr/>
      </p:nvGrpSpPr>
      <p:grpSpPr>
        <a:xfrm>
          <a:off x="0" y="0"/>
          <a:ext cx="0" cy="0"/>
          <a:chOff x="0" y="0"/>
          <a:chExt cx="0" cy="0"/>
        </a:xfrm>
      </p:grpSpPr>
      <p:sp>
        <p:nvSpPr>
          <p:cNvPr id="60" name="Text Placeholder 11">
            <a:extLst>
              <a:ext uri="{FF2B5EF4-FFF2-40B4-BE49-F238E27FC236}">
                <a16:creationId xmlns:a16="http://schemas.microsoft.com/office/drawing/2014/main" id="{75645077-36BD-E04A-B7DE-936356729F42}"/>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61" name="Text Placeholder 13">
            <a:extLst>
              <a:ext uri="{FF2B5EF4-FFF2-40B4-BE49-F238E27FC236}">
                <a16:creationId xmlns:a16="http://schemas.microsoft.com/office/drawing/2014/main" id="{0266FD29-BB46-614E-863B-FB2FF3EB0C72}"/>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sp>
        <p:nvSpPr>
          <p:cNvPr id="62" name="Text Placeholder 20">
            <a:extLst>
              <a:ext uri="{FF2B5EF4-FFF2-40B4-BE49-F238E27FC236}">
                <a16:creationId xmlns:a16="http://schemas.microsoft.com/office/drawing/2014/main" id="{657B7C7E-D1A5-B141-991E-DD34A52642E8}"/>
              </a:ext>
            </a:extLst>
          </p:cNvPr>
          <p:cNvSpPr>
            <a:spLocks noGrp="1"/>
          </p:cNvSpPr>
          <p:nvPr>
            <p:ph type="body" sz="quarter" idx="15" hasCustomPrompt="1"/>
          </p:nvPr>
        </p:nvSpPr>
        <p:spPr>
          <a:xfrm>
            <a:off x="1843276" y="1160550"/>
            <a:ext cx="8517172"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Give an overview about how our cultures mirror each other. Maximum two lines of copy so that the slide looks clean, and is easier to read as you present.</a:t>
            </a:r>
          </a:p>
        </p:txBody>
      </p:sp>
    </p:spTree>
    <p:extLst>
      <p:ext uri="{BB962C8B-B14F-4D97-AF65-F5344CB8AC3E}">
        <p14:creationId xmlns:p14="http://schemas.microsoft.com/office/powerpoint/2010/main" val="9114483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3_Content with Caption">
    <p:bg>
      <p:bgPr>
        <a:solidFill>
          <a:schemeClr val="bg1"/>
        </a:solidFill>
        <a:effectLst/>
      </p:bgPr>
    </p:bg>
    <p:spTree>
      <p:nvGrpSpPr>
        <p:cNvPr id="1" name=""/>
        <p:cNvGrpSpPr/>
        <p:nvPr/>
      </p:nvGrpSpPr>
      <p:grpSpPr>
        <a:xfrm>
          <a:off x="0" y="0"/>
          <a:ext cx="0" cy="0"/>
          <a:chOff x="0" y="0"/>
          <a:chExt cx="0" cy="0"/>
        </a:xfrm>
      </p:grpSpPr>
      <p:sp>
        <p:nvSpPr>
          <p:cNvPr id="60" name="Text Placeholder 11">
            <a:extLst>
              <a:ext uri="{FF2B5EF4-FFF2-40B4-BE49-F238E27FC236}">
                <a16:creationId xmlns:a16="http://schemas.microsoft.com/office/drawing/2014/main" id="{75645077-36BD-E04A-B7DE-936356729F42}"/>
              </a:ext>
            </a:extLst>
          </p:cNvPr>
          <p:cNvSpPr>
            <a:spLocks noGrp="1"/>
          </p:cNvSpPr>
          <p:nvPr>
            <p:ph type="body" sz="quarter" idx="10" hasCustomPrompt="1"/>
          </p:nvPr>
        </p:nvSpPr>
        <p:spPr>
          <a:xfrm>
            <a:off x="4085750" y="457890"/>
            <a:ext cx="4032224" cy="301115"/>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 SUB-TITLE</a:t>
            </a:r>
          </a:p>
        </p:txBody>
      </p:sp>
      <p:sp>
        <p:nvSpPr>
          <p:cNvPr id="61" name="Text Placeholder 13">
            <a:extLst>
              <a:ext uri="{FF2B5EF4-FFF2-40B4-BE49-F238E27FC236}">
                <a16:creationId xmlns:a16="http://schemas.microsoft.com/office/drawing/2014/main" id="{0266FD29-BB46-614E-863B-FB2FF3EB0C72}"/>
              </a:ext>
            </a:extLst>
          </p:cNvPr>
          <p:cNvSpPr>
            <a:spLocks noGrp="1"/>
          </p:cNvSpPr>
          <p:nvPr>
            <p:ph type="body" sz="quarter" idx="11" hasCustomPrompt="1"/>
          </p:nvPr>
        </p:nvSpPr>
        <p:spPr>
          <a:xfrm>
            <a:off x="2690807" y="716587"/>
            <a:ext cx="6822110" cy="522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MAIN TITLE</a:t>
            </a:r>
            <a:endParaRPr lang="en-US" dirty="0"/>
          </a:p>
        </p:txBody>
      </p:sp>
      <p:graphicFrame>
        <p:nvGraphicFramePr>
          <p:cNvPr id="5" name="Diagram 4">
            <a:extLst>
              <a:ext uri="{FF2B5EF4-FFF2-40B4-BE49-F238E27FC236}">
                <a16:creationId xmlns:a16="http://schemas.microsoft.com/office/drawing/2014/main" id="{3E7E153A-A979-0F47-8FE9-EBC1E2B5CC8C}"/>
              </a:ext>
            </a:extLst>
          </p:cNvPr>
          <p:cNvGraphicFramePr>
            <a:graphicFrameLocks/>
          </p:cNvGraphicFramePr>
          <p:nvPr userDrawn="1">
            <p:extLst>
              <p:ext uri="{D42A27DB-BD31-4B8C-83A1-F6EECF244321}">
                <p14:modId xmlns:p14="http://schemas.microsoft.com/office/powerpoint/2010/main" val="4230076526"/>
              </p:ext>
            </p:extLst>
          </p:nvPr>
        </p:nvGraphicFramePr>
        <p:xfrm>
          <a:off x="1838036" y="1700213"/>
          <a:ext cx="8527652" cy="4675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84575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4_Content with Caption">
    <p:bg>
      <p:bgPr>
        <a:solidFill>
          <a:schemeClr val="bg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4E37FA08-A975-0A47-85CD-27502EC29C8D}"/>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sz="18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MEDIA</a:t>
            </a:r>
          </a:p>
        </p:txBody>
      </p:sp>
    </p:spTree>
    <p:extLst>
      <p:ext uri="{BB962C8B-B14F-4D97-AF65-F5344CB8AC3E}">
        <p14:creationId xmlns:p14="http://schemas.microsoft.com/office/powerpoint/2010/main" val="2533295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6_Content with Caption">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9B0C67-F0B9-ADFA-53AC-D41092CACA89}"/>
              </a:ext>
            </a:extLst>
          </p:cNvPr>
          <p:cNvSpPr>
            <a:spLocks noGrp="1"/>
          </p:cNvSpPr>
          <p:nvPr>
            <p:ph type="pic" sz="quarter" idx="10" hasCustomPrompt="1"/>
          </p:nvPr>
        </p:nvSpPr>
        <p:spPr>
          <a:xfrm>
            <a:off x="0" y="0"/>
            <a:ext cx="12192000" cy="6858000"/>
          </a:xfrm>
          <a:prstGeom prst="rect">
            <a:avLst/>
          </a:prstGeom>
        </p:spPr>
        <p:txBody>
          <a:bodyPr anchor="ctr"/>
          <a:lstStyle>
            <a:lvl1pPr marL="0" indent="0" algn="ctr">
              <a:buNone/>
              <a:defRPr sz="14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sz="1400" dirty="0">
                <a:latin typeface="Helvetica Neue" panose="02000503000000020004" pitchFamily="2" charset="0"/>
                <a:ea typeface="Helvetica Neue" panose="02000503000000020004" pitchFamily="2" charset="0"/>
                <a:cs typeface="Helvetica Neue" panose="02000503000000020004" pitchFamily="2" charset="0"/>
              </a:rPr>
              <a:t>PICTURE</a:t>
            </a:r>
            <a:endParaRPr lang="en-US" dirty="0"/>
          </a:p>
        </p:txBody>
      </p:sp>
      <p:sp>
        <p:nvSpPr>
          <p:cNvPr id="6" name="Text Placeholder 5">
            <a:extLst>
              <a:ext uri="{FF2B5EF4-FFF2-40B4-BE49-F238E27FC236}">
                <a16:creationId xmlns:a16="http://schemas.microsoft.com/office/drawing/2014/main" id="{E9BD9119-065C-4601-B17D-2F2143C036BC}"/>
              </a:ext>
            </a:extLst>
          </p:cNvPr>
          <p:cNvSpPr>
            <a:spLocks noGrp="1"/>
          </p:cNvSpPr>
          <p:nvPr>
            <p:ph type="body" sz="quarter" idx="11" hasCustomPrompt="1"/>
          </p:nvPr>
        </p:nvSpPr>
        <p:spPr>
          <a:xfrm>
            <a:off x="2905084" y="2912724"/>
            <a:ext cx="6400800" cy="516276"/>
          </a:xfrm>
          <a:prstGeom prst="rect">
            <a:avLst/>
          </a:prstGeom>
        </p:spPr>
        <p:txBody>
          <a:bodyPr/>
          <a:lstStyle>
            <a:lvl1pPr marL="0" indent="0" algn="ctr">
              <a:buNone/>
              <a:defRPr sz="2800" b="1" spc="3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sz="2800" dirty="0">
                <a:latin typeface="Helvetica Neue" panose="02000503000000020004" pitchFamily="2" charset="0"/>
                <a:ea typeface="Helvetica Neue" panose="02000503000000020004" pitchFamily="2" charset="0"/>
                <a:cs typeface="Helvetica Neue" panose="02000503000000020004" pitchFamily="2" charset="0"/>
              </a:rPr>
              <a:t>THANK YOU </a:t>
            </a:r>
            <a:endParaRPr lang="en-US" dirty="0"/>
          </a:p>
        </p:txBody>
      </p:sp>
      <p:sp>
        <p:nvSpPr>
          <p:cNvPr id="65" name="Text Placeholder 18">
            <a:extLst>
              <a:ext uri="{FF2B5EF4-FFF2-40B4-BE49-F238E27FC236}">
                <a16:creationId xmlns:a16="http://schemas.microsoft.com/office/drawing/2014/main" id="{08E65228-A8CF-5AF5-120C-381E276A76AB}"/>
              </a:ext>
            </a:extLst>
          </p:cNvPr>
          <p:cNvSpPr>
            <a:spLocks noGrp="1"/>
          </p:cNvSpPr>
          <p:nvPr>
            <p:ph type="body" sz="quarter" idx="12" hasCustomPrompt="1"/>
          </p:nvPr>
        </p:nvSpPr>
        <p:spPr>
          <a:xfrm>
            <a:off x="3965284" y="3539867"/>
            <a:ext cx="4280400" cy="255600"/>
          </a:xfrm>
          <a:prstGeom prst="rect">
            <a:avLst/>
          </a:prstGeom>
        </p:spPr>
        <p:txBody>
          <a:bodyP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ANY QUESTIONS </a:t>
            </a:r>
          </a:p>
        </p:txBody>
      </p:sp>
      <p:sp>
        <p:nvSpPr>
          <p:cNvPr id="66" name="Text Placeholder 20">
            <a:extLst>
              <a:ext uri="{FF2B5EF4-FFF2-40B4-BE49-F238E27FC236}">
                <a16:creationId xmlns:a16="http://schemas.microsoft.com/office/drawing/2014/main" id="{E6F19C33-414F-46A1-E222-761C6181F1C7}"/>
              </a:ext>
            </a:extLst>
          </p:cNvPr>
          <p:cNvSpPr>
            <a:spLocks noGrp="1"/>
          </p:cNvSpPr>
          <p:nvPr>
            <p:ph type="body" sz="quarter" idx="13" hasCustomPrompt="1"/>
          </p:nvPr>
        </p:nvSpPr>
        <p:spPr>
          <a:xfrm>
            <a:off x="4466073" y="3906334"/>
            <a:ext cx="3278822" cy="631362"/>
          </a:xfrm>
          <a:prstGeom prst="rect">
            <a:avLst/>
          </a:prstGeom>
        </p:spPr>
        <p:txBody>
          <a:bodyP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small overview. Must not be more that two lines of text.</a:t>
            </a:r>
          </a:p>
        </p:txBody>
      </p:sp>
      <p:sp>
        <p:nvSpPr>
          <p:cNvPr id="8" name="Picture Placeholder 7">
            <a:extLst>
              <a:ext uri="{FF2B5EF4-FFF2-40B4-BE49-F238E27FC236}">
                <a16:creationId xmlns:a16="http://schemas.microsoft.com/office/drawing/2014/main" id="{452E2525-A476-F225-0B68-1FFA94F6C426}"/>
              </a:ext>
            </a:extLst>
          </p:cNvPr>
          <p:cNvSpPr>
            <a:spLocks noGrp="1" noChangeAspect="1"/>
          </p:cNvSpPr>
          <p:nvPr>
            <p:ph type="pic" sz="quarter" idx="14" hasCustomPrompt="1"/>
          </p:nvPr>
        </p:nvSpPr>
        <p:spPr>
          <a:xfrm>
            <a:off x="10256838" y="625475"/>
            <a:ext cx="1233487" cy="1233488"/>
          </a:xfrm>
          <a:prstGeom prst="rect">
            <a:avLst/>
          </a:prstGeom>
        </p:spPr>
        <p:txBody>
          <a:bodyPr anchor="ctr"/>
          <a:lstStyle>
            <a:lvl1pPr marL="0" indent="0" algn="ctr">
              <a:buNone/>
              <a:defRPr sz="1050" b="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COMMERCIAL LOGO</a:t>
            </a:r>
          </a:p>
        </p:txBody>
      </p:sp>
    </p:spTree>
    <p:extLst>
      <p:ext uri="{BB962C8B-B14F-4D97-AF65-F5344CB8AC3E}">
        <p14:creationId xmlns:p14="http://schemas.microsoft.com/office/powerpoint/2010/main" val="3585225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1316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0622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793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derstanding you">
    <p:spTree>
      <p:nvGrpSpPr>
        <p:cNvPr id="1" name=""/>
        <p:cNvGrpSpPr/>
        <p:nvPr/>
      </p:nvGrpSpPr>
      <p:grpSpPr>
        <a:xfrm>
          <a:off x="0" y="0"/>
          <a:ext cx="0" cy="0"/>
          <a:chOff x="0" y="0"/>
          <a:chExt cx="0" cy="0"/>
        </a:xfrm>
      </p:grpSpPr>
      <p:sp>
        <p:nvSpPr>
          <p:cNvPr id="19" name="Text Placeholder 20">
            <a:extLst>
              <a:ext uri="{FF2B5EF4-FFF2-40B4-BE49-F238E27FC236}">
                <a16:creationId xmlns:a16="http://schemas.microsoft.com/office/drawing/2014/main" id="{81ADEEF5-E7C4-8940-834D-B8DB895B156D}"/>
              </a:ext>
            </a:extLst>
          </p:cNvPr>
          <p:cNvSpPr>
            <a:spLocks noGrp="1"/>
          </p:cNvSpPr>
          <p:nvPr>
            <p:ph type="body" sz="quarter" idx="22" hasCustomPrompt="1"/>
          </p:nvPr>
        </p:nvSpPr>
        <p:spPr>
          <a:xfrm>
            <a:off x="6454828" y="3557417"/>
            <a:ext cx="2325819" cy="631362"/>
          </a:xfrm>
          <a:prstGeom prst="rect">
            <a:avLst/>
          </a:prstGeom>
        </p:spPr>
        <p:txBody>
          <a:bodyPr anchor="ctr">
            <a:normAutofit/>
          </a:bodyPr>
          <a:lstStyle>
            <a:lvl1pPr marL="0" indent="0" algn="ctr">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and easier to read as you present.</a:t>
            </a:r>
          </a:p>
        </p:txBody>
      </p:sp>
      <p:sp>
        <p:nvSpPr>
          <p:cNvPr id="3" name="Picture Placeholder 2">
            <a:extLst>
              <a:ext uri="{FF2B5EF4-FFF2-40B4-BE49-F238E27FC236}">
                <a16:creationId xmlns:a16="http://schemas.microsoft.com/office/drawing/2014/main" id="{C54466D0-2163-204E-8458-0EC2165FE5A0}"/>
              </a:ext>
            </a:extLst>
          </p:cNvPr>
          <p:cNvSpPr>
            <a:spLocks noGrp="1"/>
          </p:cNvSpPr>
          <p:nvPr>
            <p:ph type="pic" sz="quarter" idx="10" hasCustomPrompt="1"/>
          </p:nvPr>
        </p:nvSpPr>
        <p:spPr>
          <a:xfrm>
            <a:off x="0" y="0"/>
            <a:ext cx="3045600" cy="4583723"/>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GB" dirty="0"/>
          </a:p>
        </p:txBody>
      </p:sp>
      <p:sp>
        <p:nvSpPr>
          <p:cNvPr id="7" name="Picture Placeholder 2">
            <a:extLst>
              <a:ext uri="{FF2B5EF4-FFF2-40B4-BE49-F238E27FC236}">
                <a16:creationId xmlns:a16="http://schemas.microsoft.com/office/drawing/2014/main" id="{B487E633-4E66-664D-8622-EC454CBB10CC}"/>
              </a:ext>
            </a:extLst>
          </p:cNvPr>
          <p:cNvSpPr>
            <a:spLocks noGrp="1"/>
          </p:cNvSpPr>
          <p:nvPr>
            <p:ph type="pic" sz="quarter" idx="11" hasCustomPrompt="1"/>
          </p:nvPr>
        </p:nvSpPr>
        <p:spPr>
          <a:xfrm>
            <a:off x="3057323" y="0"/>
            <a:ext cx="3045600" cy="4583723"/>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GB" dirty="0"/>
          </a:p>
        </p:txBody>
      </p:sp>
      <p:sp>
        <p:nvSpPr>
          <p:cNvPr id="8" name="Picture Placeholder 2">
            <a:extLst>
              <a:ext uri="{FF2B5EF4-FFF2-40B4-BE49-F238E27FC236}">
                <a16:creationId xmlns:a16="http://schemas.microsoft.com/office/drawing/2014/main" id="{693DFD58-CC20-0E4D-A21C-B632AF65F8B8}"/>
              </a:ext>
            </a:extLst>
          </p:cNvPr>
          <p:cNvSpPr>
            <a:spLocks noGrp="1"/>
          </p:cNvSpPr>
          <p:nvPr>
            <p:ph type="pic" sz="quarter" idx="12" hasCustomPrompt="1"/>
          </p:nvPr>
        </p:nvSpPr>
        <p:spPr>
          <a:xfrm>
            <a:off x="9146400" y="0"/>
            <a:ext cx="3045600" cy="4583723"/>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GB" dirty="0"/>
          </a:p>
        </p:txBody>
      </p:sp>
      <p:sp>
        <p:nvSpPr>
          <p:cNvPr id="10" name="Rectangle 9">
            <a:extLst>
              <a:ext uri="{FF2B5EF4-FFF2-40B4-BE49-F238E27FC236}">
                <a16:creationId xmlns:a16="http://schemas.microsoft.com/office/drawing/2014/main" id="{C586DCCA-4214-8441-B74B-96D24651A0E4}"/>
              </a:ext>
            </a:extLst>
          </p:cNvPr>
          <p:cNvSpPr/>
          <p:nvPr userDrawn="1"/>
        </p:nvSpPr>
        <p:spPr>
          <a:xfrm>
            <a:off x="15969" y="4583723"/>
            <a:ext cx="3043477" cy="2274277"/>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31FA4CC-E3BC-2547-AA41-C9F47B57733D}"/>
              </a:ext>
            </a:extLst>
          </p:cNvPr>
          <p:cNvSpPr/>
          <p:nvPr userDrawn="1"/>
        </p:nvSpPr>
        <p:spPr>
          <a:xfrm>
            <a:off x="3057323" y="4583723"/>
            <a:ext cx="3043477" cy="2274277"/>
          </a:xfrm>
          <a:prstGeom prst="rect">
            <a:avLst/>
          </a:prstGeom>
          <a:solidFill>
            <a:srgbClr val="403C3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7DD4146-B8D0-B243-AD74-009A871DB1F8}"/>
              </a:ext>
            </a:extLst>
          </p:cNvPr>
          <p:cNvSpPr/>
          <p:nvPr userDrawn="1"/>
        </p:nvSpPr>
        <p:spPr>
          <a:xfrm>
            <a:off x="9148523" y="4583722"/>
            <a:ext cx="3043477" cy="2274277"/>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2AA33A58-7FCC-3C43-9453-F2214AD3BD3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0" b="100000" l="0" r="100000">
                        <a14:foregroundMark x1="33591" y1="41714" x2="33591" y2="41714"/>
                        <a14:foregroundMark x1="34520" y1="58286" x2="34520" y2="58286"/>
                        <a14:foregroundMark x1="63003" y1="9905" x2="63003" y2="9905"/>
                      </a14:backgroundRemoval>
                    </a14:imgEffect>
                  </a14:imgLayer>
                </a14:imgProps>
              </a:ext>
              <a:ext uri="{28A0092B-C50C-407E-A947-70E740481C1C}">
                <a14:useLocalDpi xmlns:a14="http://schemas.microsoft.com/office/drawing/2010/main"/>
              </a:ext>
            </a:extLst>
          </a:blip>
          <a:srcRect/>
          <a:stretch/>
        </p:blipFill>
        <p:spPr>
          <a:xfrm>
            <a:off x="6982101" y="2310619"/>
            <a:ext cx="1320198" cy="1072661"/>
          </a:xfrm>
          <a:prstGeom prst="rect">
            <a:avLst/>
          </a:prstGeom>
        </p:spPr>
      </p:pic>
      <p:sp>
        <p:nvSpPr>
          <p:cNvPr id="17" name="Text Placeholder 20">
            <a:extLst>
              <a:ext uri="{FF2B5EF4-FFF2-40B4-BE49-F238E27FC236}">
                <a16:creationId xmlns:a16="http://schemas.microsoft.com/office/drawing/2014/main" id="{BBF2F471-B881-584A-B3B2-F786AE277181}"/>
              </a:ext>
            </a:extLst>
          </p:cNvPr>
          <p:cNvSpPr>
            <a:spLocks noGrp="1"/>
          </p:cNvSpPr>
          <p:nvPr>
            <p:ph type="body" sz="quarter" idx="13" hasCustomPrompt="1"/>
          </p:nvPr>
        </p:nvSpPr>
        <p:spPr>
          <a:xfrm>
            <a:off x="3416684" y="5464319"/>
            <a:ext cx="2325819" cy="631362"/>
          </a:xfrm>
          <a:prstGeom prst="rect">
            <a:avLst/>
          </a:prstGeom>
        </p:spPr>
        <p:txBody>
          <a:bodyPr anchor="ctr">
            <a:normAutofit/>
          </a:bodyPr>
          <a:lstStyle>
            <a:lvl1pPr marL="0" indent="0" algn="ctr">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and easier to read as you present.</a:t>
            </a:r>
          </a:p>
        </p:txBody>
      </p:sp>
      <p:sp>
        <p:nvSpPr>
          <p:cNvPr id="18" name="Text Placeholder 20">
            <a:extLst>
              <a:ext uri="{FF2B5EF4-FFF2-40B4-BE49-F238E27FC236}">
                <a16:creationId xmlns:a16="http://schemas.microsoft.com/office/drawing/2014/main" id="{0088BECB-5B21-CC4B-8B16-3721ADC97C73}"/>
              </a:ext>
            </a:extLst>
          </p:cNvPr>
          <p:cNvSpPr>
            <a:spLocks noGrp="1"/>
          </p:cNvSpPr>
          <p:nvPr>
            <p:ph type="body" sz="quarter" idx="21" hasCustomPrompt="1"/>
          </p:nvPr>
        </p:nvSpPr>
        <p:spPr>
          <a:xfrm>
            <a:off x="3415618" y="4960620"/>
            <a:ext cx="2325819" cy="558000"/>
          </a:xfrm>
          <a:prstGeom prst="rect">
            <a:avLst/>
          </a:prstGeom>
        </p:spPr>
        <p:txBody>
          <a:bodyPr anchor="t">
            <a:normAutofit/>
          </a:bodyPr>
          <a:lstStyle>
            <a:lvl1pPr marL="0" indent="0" algn="ctr">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 OVERTWO LINES MAX</a:t>
            </a:r>
          </a:p>
        </p:txBody>
      </p:sp>
      <p:sp>
        <p:nvSpPr>
          <p:cNvPr id="20" name="Text Placeholder 20">
            <a:extLst>
              <a:ext uri="{FF2B5EF4-FFF2-40B4-BE49-F238E27FC236}">
                <a16:creationId xmlns:a16="http://schemas.microsoft.com/office/drawing/2014/main" id="{0130B291-0743-8C44-924A-76BFD1657D0C}"/>
              </a:ext>
            </a:extLst>
          </p:cNvPr>
          <p:cNvSpPr>
            <a:spLocks noGrp="1"/>
          </p:cNvSpPr>
          <p:nvPr>
            <p:ph type="body" sz="quarter" idx="23" hasCustomPrompt="1"/>
          </p:nvPr>
        </p:nvSpPr>
        <p:spPr>
          <a:xfrm>
            <a:off x="6468676" y="3367933"/>
            <a:ext cx="2325819" cy="243864"/>
          </a:xfrm>
          <a:prstGeom prst="rect">
            <a:avLst/>
          </a:prstGeom>
        </p:spPr>
        <p:txBody>
          <a:bodyPr anchor="b">
            <a:normAutofit/>
          </a:bodyPr>
          <a:lstStyle>
            <a:lvl1pPr marL="0" indent="0" algn="ctr">
              <a:buNone/>
              <a:defRPr sz="1050" b="1" i="0" cap="all" spc="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NAME &amp; JOB TITLE</a:t>
            </a:r>
          </a:p>
        </p:txBody>
      </p:sp>
      <p:sp>
        <p:nvSpPr>
          <p:cNvPr id="21" name="Text Placeholder 20">
            <a:extLst>
              <a:ext uri="{FF2B5EF4-FFF2-40B4-BE49-F238E27FC236}">
                <a16:creationId xmlns:a16="http://schemas.microsoft.com/office/drawing/2014/main" id="{342D7468-7951-3D48-B029-9E821FCED31A}"/>
              </a:ext>
            </a:extLst>
          </p:cNvPr>
          <p:cNvSpPr>
            <a:spLocks noGrp="1"/>
          </p:cNvSpPr>
          <p:nvPr>
            <p:ph type="body" sz="quarter" idx="24" hasCustomPrompt="1"/>
          </p:nvPr>
        </p:nvSpPr>
        <p:spPr>
          <a:xfrm>
            <a:off x="375332" y="5464319"/>
            <a:ext cx="2325819" cy="631362"/>
          </a:xfrm>
          <a:prstGeom prst="rect">
            <a:avLst/>
          </a:prstGeom>
        </p:spPr>
        <p:txBody>
          <a:bodyPr anchor="ctr">
            <a:normAutofit/>
          </a:bodyPr>
          <a:lstStyle>
            <a:lvl1pPr marL="0" indent="0" algn="ctr">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and easier to read as you present.</a:t>
            </a:r>
          </a:p>
        </p:txBody>
      </p:sp>
      <p:sp>
        <p:nvSpPr>
          <p:cNvPr id="22" name="Text Placeholder 20">
            <a:extLst>
              <a:ext uri="{FF2B5EF4-FFF2-40B4-BE49-F238E27FC236}">
                <a16:creationId xmlns:a16="http://schemas.microsoft.com/office/drawing/2014/main" id="{FC6A5F37-FF13-9B4D-B3FD-C381F6BD4C39}"/>
              </a:ext>
            </a:extLst>
          </p:cNvPr>
          <p:cNvSpPr>
            <a:spLocks noGrp="1"/>
          </p:cNvSpPr>
          <p:nvPr>
            <p:ph type="body" sz="quarter" idx="25" hasCustomPrompt="1"/>
          </p:nvPr>
        </p:nvSpPr>
        <p:spPr>
          <a:xfrm>
            <a:off x="375330" y="4960620"/>
            <a:ext cx="2325819" cy="560704"/>
          </a:xfrm>
          <a:prstGeom prst="rect">
            <a:avLst/>
          </a:prstGeom>
        </p:spPr>
        <p:txBody>
          <a:bodyPr anchor="t">
            <a:normAutofit/>
          </a:bodyPr>
          <a:lstStyle>
            <a:lvl1pPr marL="0" indent="0" algn="ctr">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 OVER TWO LINES MAX</a:t>
            </a:r>
          </a:p>
        </p:txBody>
      </p:sp>
      <p:sp>
        <p:nvSpPr>
          <p:cNvPr id="23" name="Text Placeholder 20">
            <a:extLst>
              <a:ext uri="{FF2B5EF4-FFF2-40B4-BE49-F238E27FC236}">
                <a16:creationId xmlns:a16="http://schemas.microsoft.com/office/drawing/2014/main" id="{3D3A2C83-94B1-C54A-83D6-4672CE65B595}"/>
              </a:ext>
            </a:extLst>
          </p:cNvPr>
          <p:cNvSpPr>
            <a:spLocks noGrp="1"/>
          </p:cNvSpPr>
          <p:nvPr>
            <p:ph type="body" sz="quarter" idx="26" hasCustomPrompt="1"/>
          </p:nvPr>
        </p:nvSpPr>
        <p:spPr>
          <a:xfrm>
            <a:off x="9509498" y="5464319"/>
            <a:ext cx="2325819" cy="631362"/>
          </a:xfrm>
          <a:prstGeom prst="rect">
            <a:avLst/>
          </a:prstGeom>
        </p:spPr>
        <p:txBody>
          <a:bodyPr anchor="ctr">
            <a:normAutofit/>
          </a:bodyPr>
          <a:lstStyle>
            <a:lvl1pPr marL="0" indent="0" algn="ctr">
              <a:buNone/>
              <a:defRPr sz="12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Maximum three lines of copy so that the slide is clean, and  easier to read as you present.</a:t>
            </a:r>
          </a:p>
        </p:txBody>
      </p:sp>
      <p:sp>
        <p:nvSpPr>
          <p:cNvPr id="24" name="Text Placeholder 20">
            <a:extLst>
              <a:ext uri="{FF2B5EF4-FFF2-40B4-BE49-F238E27FC236}">
                <a16:creationId xmlns:a16="http://schemas.microsoft.com/office/drawing/2014/main" id="{86914571-71FB-9643-B039-E559C06EB769}"/>
              </a:ext>
            </a:extLst>
          </p:cNvPr>
          <p:cNvSpPr>
            <a:spLocks noGrp="1"/>
          </p:cNvSpPr>
          <p:nvPr>
            <p:ph type="body" sz="quarter" idx="27" hasCustomPrompt="1"/>
          </p:nvPr>
        </p:nvSpPr>
        <p:spPr>
          <a:xfrm>
            <a:off x="9506290" y="4960620"/>
            <a:ext cx="2325819" cy="558000"/>
          </a:xfrm>
          <a:prstGeom prst="rect">
            <a:avLst/>
          </a:prstGeom>
        </p:spPr>
        <p:txBody>
          <a:bodyPr anchor="t">
            <a:normAutofit/>
          </a:bodyPr>
          <a:lstStyle>
            <a:lvl1pPr marL="0" indent="0" algn="ctr">
              <a:buNone/>
              <a:defRPr sz="1200" b="1" i="0" cap="all"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SHORT TITLE OVER TWO LINES MAX</a:t>
            </a:r>
          </a:p>
        </p:txBody>
      </p:sp>
    </p:spTree>
    <p:extLst>
      <p:ext uri="{BB962C8B-B14F-4D97-AF65-F5344CB8AC3E}">
        <p14:creationId xmlns:p14="http://schemas.microsoft.com/office/powerpoint/2010/main" val="247218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88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30D1556E-0FBF-CA4D-AC1F-4187641CEBA8}"/>
              </a:ext>
            </a:extLst>
          </p:cNvPr>
          <p:cNvSpPr>
            <a:spLocks noGrp="1"/>
          </p:cNvSpPr>
          <p:nvPr>
            <p:ph type="body" sz="quarter" idx="13" hasCustomPrompt="1"/>
          </p:nvPr>
        </p:nvSpPr>
        <p:spPr>
          <a:xfrm>
            <a:off x="1491073" y="2650353"/>
            <a:ext cx="3247200" cy="2304000"/>
          </a:xfrm>
          <a:prstGeom prst="rect">
            <a:avLst/>
          </a:prstGeom>
        </p:spPr>
        <p:txBody>
          <a:bodyPr anchor="t">
            <a:normAutofit/>
          </a:bodyPr>
          <a:lstStyle>
            <a:lvl1pPr marL="0" indent="0" algn="ctr">
              <a:buNone/>
              <a:defRPr sz="120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200" dirty="0">
                <a:latin typeface="Helvetica Neue" panose="02000503000000020004" pitchFamily="2" charset="0"/>
                <a:ea typeface="Helvetica Neue" panose="02000503000000020004" pitchFamily="2" charset="0"/>
                <a:cs typeface="Helvetica Neue" panose="02000503000000020004" pitchFamily="2" charset="0"/>
              </a:rPr>
              <a:t>Add copy here. No more than two short paragraphs</a:t>
            </a:r>
            <a:endParaRPr lang="en-GB" dirty="0"/>
          </a:p>
        </p:txBody>
      </p:sp>
      <p:sp>
        <p:nvSpPr>
          <p:cNvPr id="15" name="Text Placeholder 14">
            <a:extLst>
              <a:ext uri="{FF2B5EF4-FFF2-40B4-BE49-F238E27FC236}">
                <a16:creationId xmlns:a16="http://schemas.microsoft.com/office/drawing/2014/main" id="{9D884C12-10B7-5B40-95DD-904F5D4DD13B}"/>
              </a:ext>
            </a:extLst>
          </p:cNvPr>
          <p:cNvSpPr>
            <a:spLocks noGrp="1"/>
          </p:cNvSpPr>
          <p:nvPr>
            <p:ph type="body" sz="quarter" idx="12" hasCustomPrompt="1"/>
          </p:nvPr>
        </p:nvSpPr>
        <p:spPr>
          <a:xfrm>
            <a:off x="1271473" y="1442437"/>
            <a:ext cx="3686400" cy="954000"/>
          </a:xfrm>
          <a:prstGeom prst="rect">
            <a:avLst/>
          </a:prstGeom>
        </p:spPr>
        <p:txBody>
          <a:bodyPr anchor="ctr"/>
          <a:lstStyle>
            <a:lvl1pPr marL="0" indent="0" algn="ctr">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cap="all" baseline="0" dirty="0">
                <a:latin typeface="Helvetica Neue" panose="02000503000000020004" pitchFamily="2" charset="0"/>
                <a:ea typeface="Helvetica Neue" panose="02000503000000020004" pitchFamily="2" charset="0"/>
                <a:cs typeface="Helvetica Neue" panose="02000503000000020004" pitchFamily="2" charset="0"/>
              </a:rPr>
              <a:t>ADD TITLE TWO LINES ONLY</a:t>
            </a:r>
            <a:endParaRPr lang="en-GB" dirty="0"/>
          </a:p>
        </p:txBody>
      </p:sp>
      <p:sp>
        <p:nvSpPr>
          <p:cNvPr id="13" name="Text Placeholder 12">
            <a:extLst>
              <a:ext uri="{FF2B5EF4-FFF2-40B4-BE49-F238E27FC236}">
                <a16:creationId xmlns:a16="http://schemas.microsoft.com/office/drawing/2014/main" id="{546A92D6-CDC0-1942-B581-CA19F7D0C154}"/>
              </a:ext>
            </a:extLst>
          </p:cNvPr>
          <p:cNvSpPr>
            <a:spLocks noGrp="1"/>
          </p:cNvSpPr>
          <p:nvPr>
            <p:ph type="body" sz="quarter" idx="11" hasCustomPrompt="1"/>
          </p:nvPr>
        </p:nvSpPr>
        <p:spPr>
          <a:xfrm>
            <a:off x="974473" y="1156674"/>
            <a:ext cx="4280400" cy="255600"/>
          </a:xfrm>
          <a:prstGeom prst="rect">
            <a:avLst/>
          </a:prstGeom>
        </p:spPr>
        <p:txBody>
          <a:bodyPr anchor="ctr">
            <a:normAutofit/>
          </a:bodyPr>
          <a:lstStyle>
            <a:lvl1pPr marL="0" indent="0" algn="ctr">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050" cap="all" baseline="0" dirty="0">
                <a:latin typeface="Helvetica Neue" panose="02000503000000020004" pitchFamily="2" charset="0"/>
                <a:ea typeface="Helvetica Neue" panose="02000503000000020004" pitchFamily="2" charset="0"/>
                <a:cs typeface="Helvetica Neue" panose="02000503000000020004" pitchFamily="2" charset="0"/>
              </a:rPr>
              <a:t>ADD SHORT SUB-HEADING HERE</a:t>
            </a:r>
            <a:endParaRPr lang="en-GB" dirty="0"/>
          </a:p>
        </p:txBody>
      </p:sp>
      <p:sp>
        <p:nvSpPr>
          <p:cNvPr id="11" name="Picture Placeholder 10">
            <a:extLst>
              <a:ext uri="{FF2B5EF4-FFF2-40B4-BE49-F238E27FC236}">
                <a16:creationId xmlns:a16="http://schemas.microsoft.com/office/drawing/2014/main" id="{25C65DD0-5AE0-4C47-99AA-5E2E85BB7327}"/>
              </a:ext>
            </a:extLst>
          </p:cNvPr>
          <p:cNvSpPr>
            <a:spLocks noGrp="1"/>
          </p:cNvSpPr>
          <p:nvPr>
            <p:ph type="pic" sz="quarter" idx="10" hasCustomPrompt="1"/>
          </p:nvPr>
        </p:nvSpPr>
        <p:spPr>
          <a:xfrm>
            <a:off x="6096000" y="0"/>
            <a:ext cx="6096000" cy="6858000"/>
          </a:xfrm>
          <a:prstGeom prst="rect">
            <a:avLst/>
          </a:prstGeom>
        </p:spPr>
        <p:txBody>
          <a:bodyPr anchor="ctr">
            <a:normAutofit/>
          </a:bodyPr>
          <a:lstStyle>
            <a:lvl1pPr marL="0" indent="0" algn="ctr">
              <a:buNone/>
              <a:defRPr sz="1200" cap="all"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sz="1200" cap="all" baseline="0" dirty="0">
                <a:latin typeface="Helvetica Neue" panose="02000503000000020004" pitchFamily="2" charset="0"/>
                <a:ea typeface="Helvetica Neue" panose="02000503000000020004" pitchFamily="2" charset="0"/>
                <a:cs typeface="Helvetica Neue" panose="02000503000000020004" pitchFamily="2" charset="0"/>
              </a:rPr>
              <a:t>picture</a:t>
            </a:r>
            <a:endParaRPr lang="en-GB" dirty="0"/>
          </a:p>
        </p:txBody>
      </p:sp>
      <p:sp>
        <p:nvSpPr>
          <p:cNvPr id="7" name="Rectangle 6">
            <a:extLst>
              <a:ext uri="{FF2B5EF4-FFF2-40B4-BE49-F238E27FC236}">
                <a16:creationId xmlns:a16="http://schemas.microsoft.com/office/drawing/2014/main" id="{8F4EFE87-E965-2444-9367-BF42CD4E0D73}"/>
              </a:ext>
            </a:extLst>
          </p:cNvPr>
          <p:cNvSpPr/>
          <p:nvPr/>
        </p:nvSpPr>
        <p:spPr>
          <a:xfrm>
            <a:off x="2092323" y="5184726"/>
            <a:ext cx="2016125" cy="687439"/>
          </a:xfrm>
          <a:prstGeom prst="rect">
            <a:avLst/>
          </a:prstGeom>
          <a:solidFill>
            <a:srgbClr val="40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3C3C"/>
              </a:solidFill>
            </a:endParaRPr>
          </a:p>
        </p:txBody>
      </p:sp>
      <p:sp>
        <p:nvSpPr>
          <p:cNvPr id="19" name="Text Placeholder 18">
            <a:extLst>
              <a:ext uri="{FF2B5EF4-FFF2-40B4-BE49-F238E27FC236}">
                <a16:creationId xmlns:a16="http://schemas.microsoft.com/office/drawing/2014/main" id="{8EEBFA40-9188-0945-9316-CEFD78BA6857}"/>
              </a:ext>
            </a:extLst>
          </p:cNvPr>
          <p:cNvSpPr>
            <a:spLocks noGrp="1"/>
          </p:cNvSpPr>
          <p:nvPr>
            <p:ph type="body" sz="quarter" idx="14" hasCustomPrompt="1"/>
          </p:nvPr>
        </p:nvSpPr>
        <p:spPr>
          <a:xfrm>
            <a:off x="2197100" y="5200334"/>
            <a:ext cx="1803400" cy="647700"/>
          </a:xfrm>
          <a:prstGeom prst="rect">
            <a:avLst/>
          </a:prstGeom>
        </p:spPr>
        <p:txBody>
          <a:bodyPr anchor="ctr">
            <a:normAutofit/>
          </a:bodyPr>
          <a:lstStyle>
            <a:lvl1pPr marL="0" indent="0" algn="ctr">
              <a:buNone/>
              <a:defRPr sz="1200" b="1" cap="all" spc="3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GB" sz="1200" b="1" cap="all" spc="300" baseline="0" dirty="0">
                <a:latin typeface="Helvetica Neue" panose="02000503000000020004" pitchFamily="2" charset="0"/>
                <a:ea typeface="Helvetica Neue" panose="02000503000000020004" pitchFamily="2" charset="0"/>
                <a:cs typeface="Helvetica Neue" panose="02000503000000020004" pitchFamily="2" charset="0"/>
              </a:rPr>
              <a:t>Add the text for the button</a:t>
            </a:r>
            <a:endParaRPr lang="en-GB" dirty="0"/>
          </a:p>
        </p:txBody>
      </p:sp>
    </p:spTree>
    <p:extLst>
      <p:ext uri="{BB962C8B-B14F-4D97-AF65-F5344CB8AC3E}">
        <p14:creationId xmlns:p14="http://schemas.microsoft.com/office/powerpoint/2010/main" val="1240090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er logo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80BDF9E-E6E4-4A42-A372-6DFCC95F5671}"/>
              </a:ext>
            </a:extLst>
          </p:cNvPr>
          <p:cNvCxnSpPr/>
          <p:nvPr userDrawn="1"/>
        </p:nvCxnSpPr>
        <p:spPr>
          <a:xfrm>
            <a:off x="2340806" y="1303085"/>
            <a:ext cx="0" cy="4777740"/>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BF3EF0E-D6D3-484C-9F9C-8476CED85C92}"/>
              </a:ext>
            </a:extLst>
          </p:cNvPr>
          <p:cNvCxnSpPr/>
          <p:nvPr userDrawn="1"/>
        </p:nvCxnSpPr>
        <p:spPr>
          <a:xfrm>
            <a:off x="4241996" y="1303085"/>
            <a:ext cx="0" cy="4777740"/>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279907-935C-F44C-959E-642C831B4CCD}"/>
              </a:ext>
            </a:extLst>
          </p:cNvPr>
          <p:cNvCxnSpPr/>
          <p:nvPr userDrawn="1"/>
        </p:nvCxnSpPr>
        <p:spPr>
          <a:xfrm>
            <a:off x="797756" y="2720340"/>
            <a:ext cx="4926330" cy="0"/>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533B27C-3706-E84A-939D-B3B496B823E7}"/>
              </a:ext>
            </a:extLst>
          </p:cNvPr>
          <p:cNvCxnSpPr/>
          <p:nvPr userDrawn="1"/>
        </p:nvCxnSpPr>
        <p:spPr>
          <a:xfrm>
            <a:off x="797756" y="4427220"/>
            <a:ext cx="4926330" cy="0"/>
          </a:xfrm>
          <a:prstGeom prst="line">
            <a:avLst/>
          </a:prstGeom>
          <a:ln>
            <a:solidFill>
              <a:srgbClr val="403C3C"/>
            </a:solidFill>
          </a:ln>
        </p:spPr>
        <p:style>
          <a:lnRef idx="1">
            <a:schemeClr val="accent1"/>
          </a:lnRef>
          <a:fillRef idx="0">
            <a:schemeClr val="accent1"/>
          </a:fillRef>
          <a:effectRef idx="0">
            <a:schemeClr val="accent1"/>
          </a:effectRef>
          <a:fontRef idx="minor">
            <a:schemeClr val="tx1"/>
          </a:fontRef>
        </p:style>
      </p:cxnSp>
      <p:sp>
        <p:nvSpPr>
          <p:cNvPr id="8" name="Text Placeholder 13">
            <a:extLst>
              <a:ext uri="{FF2B5EF4-FFF2-40B4-BE49-F238E27FC236}">
                <a16:creationId xmlns:a16="http://schemas.microsoft.com/office/drawing/2014/main" id="{DBD70327-0B9C-BB43-BDC5-CE10C51E91CA}"/>
              </a:ext>
            </a:extLst>
          </p:cNvPr>
          <p:cNvSpPr>
            <a:spLocks noGrp="1"/>
          </p:cNvSpPr>
          <p:nvPr>
            <p:ph type="body" sz="quarter" idx="10" hasCustomPrompt="1"/>
          </p:nvPr>
        </p:nvSpPr>
        <p:spPr>
          <a:xfrm>
            <a:off x="6731217" y="2213423"/>
            <a:ext cx="3949200" cy="2678400"/>
          </a:xfrm>
          <a:prstGeom prst="rect">
            <a:avLst/>
          </a:prstGeom>
        </p:spPr>
        <p:txBody>
          <a:bodyPr anchor="ctr"/>
          <a:lstStyle>
            <a:lvl1pPr marL="0" indent="0">
              <a:buNone/>
              <a:defRPr b="1"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b="1" dirty="0">
                <a:latin typeface="Helvetica Neue" panose="02000503000000020004" pitchFamily="2" charset="0"/>
                <a:ea typeface="Helvetica Neue" panose="02000503000000020004" pitchFamily="2" charset="0"/>
                <a:cs typeface="Helvetica Neue" panose="02000503000000020004" pitchFamily="2" charset="0"/>
              </a:rPr>
              <a:t>ADD YOUR MAIN TITLE HERE TO PROVIDE SLIDE CONTEXT AND DESCRIBE WHAT IT COVERS.</a:t>
            </a:r>
            <a:endParaRPr lang="en-US" dirty="0"/>
          </a:p>
        </p:txBody>
      </p:sp>
      <p:sp>
        <p:nvSpPr>
          <p:cNvPr id="9" name="Text Placeholder 18">
            <a:extLst>
              <a:ext uri="{FF2B5EF4-FFF2-40B4-BE49-F238E27FC236}">
                <a16:creationId xmlns:a16="http://schemas.microsoft.com/office/drawing/2014/main" id="{1D3B1865-B839-3A4D-83E5-ECB85576DD48}"/>
              </a:ext>
            </a:extLst>
          </p:cNvPr>
          <p:cNvSpPr>
            <a:spLocks noGrp="1"/>
          </p:cNvSpPr>
          <p:nvPr>
            <p:ph type="body" sz="quarter" idx="11" hasCustomPrompt="1"/>
          </p:nvPr>
        </p:nvSpPr>
        <p:spPr>
          <a:xfrm>
            <a:off x="6731217" y="1916165"/>
            <a:ext cx="4280400" cy="255600"/>
          </a:xfrm>
          <a:prstGeom prst="rect">
            <a:avLst/>
          </a:prstGeom>
        </p:spPr>
        <p:txBody>
          <a:bodyPr>
            <a:normAutofit/>
          </a:bodyPr>
          <a:lstStyle>
            <a:lvl1pPr marL="0" indent="0">
              <a:buNone/>
              <a:defRPr sz="105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YOUR SUB-HEADING HERE</a:t>
            </a:r>
          </a:p>
        </p:txBody>
      </p:sp>
      <p:sp>
        <p:nvSpPr>
          <p:cNvPr id="10" name="Text Placeholder 20">
            <a:extLst>
              <a:ext uri="{FF2B5EF4-FFF2-40B4-BE49-F238E27FC236}">
                <a16:creationId xmlns:a16="http://schemas.microsoft.com/office/drawing/2014/main" id="{9B8A406E-0933-8B47-BA8D-39EA2B4E9851}"/>
              </a:ext>
            </a:extLst>
          </p:cNvPr>
          <p:cNvSpPr>
            <a:spLocks noGrp="1"/>
          </p:cNvSpPr>
          <p:nvPr>
            <p:ph type="body" sz="quarter" idx="12" hasCustomPrompt="1"/>
          </p:nvPr>
        </p:nvSpPr>
        <p:spPr>
          <a:xfrm>
            <a:off x="6731218" y="4891823"/>
            <a:ext cx="3949199" cy="631362"/>
          </a:xfrm>
          <a:prstGeom prst="rect">
            <a:avLst/>
          </a:prstGeom>
        </p:spPr>
        <p:txBody>
          <a:bodyPr>
            <a:normAutofit/>
          </a:bodyPr>
          <a:lstStyle>
            <a:lvl1pPr marL="0" indent="0">
              <a:buNone/>
              <a:defRPr sz="12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Add an overview here. Maximum three lines of copy so that the slide looks clean, with white space and easier to read as you present.</a:t>
            </a:r>
          </a:p>
        </p:txBody>
      </p:sp>
      <p:sp>
        <p:nvSpPr>
          <p:cNvPr id="12" name="Picture Placeholder 11">
            <a:extLst>
              <a:ext uri="{FF2B5EF4-FFF2-40B4-BE49-F238E27FC236}">
                <a16:creationId xmlns:a16="http://schemas.microsoft.com/office/drawing/2014/main" id="{7D870894-98F2-6A44-8144-A444B4743090}"/>
              </a:ext>
            </a:extLst>
          </p:cNvPr>
          <p:cNvSpPr>
            <a:spLocks noGrp="1"/>
          </p:cNvSpPr>
          <p:nvPr>
            <p:ph type="pic" sz="quarter" idx="13" hasCustomPrompt="1"/>
          </p:nvPr>
        </p:nvSpPr>
        <p:spPr>
          <a:xfrm>
            <a:off x="927297" y="1594139"/>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13" name="Picture Placeholder 11">
            <a:extLst>
              <a:ext uri="{FF2B5EF4-FFF2-40B4-BE49-F238E27FC236}">
                <a16:creationId xmlns:a16="http://schemas.microsoft.com/office/drawing/2014/main" id="{94CD9C1E-32AF-D74A-BAEC-BE07F4F1C998}"/>
              </a:ext>
            </a:extLst>
          </p:cNvPr>
          <p:cNvSpPr>
            <a:spLocks noGrp="1"/>
          </p:cNvSpPr>
          <p:nvPr>
            <p:ph type="pic" sz="quarter" idx="14" hasCustomPrompt="1"/>
          </p:nvPr>
        </p:nvSpPr>
        <p:spPr>
          <a:xfrm>
            <a:off x="2706090" y="1594139"/>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14" name="Picture Placeholder 11">
            <a:extLst>
              <a:ext uri="{FF2B5EF4-FFF2-40B4-BE49-F238E27FC236}">
                <a16:creationId xmlns:a16="http://schemas.microsoft.com/office/drawing/2014/main" id="{8F0ECD95-1B83-C341-90A1-FCF5062A0FE9}"/>
              </a:ext>
            </a:extLst>
          </p:cNvPr>
          <p:cNvSpPr>
            <a:spLocks noGrp="1"/>
          </p:cNvSpPr>
          <p:nvPr>
            <p:ph type="pic" sz="quarter" idx="15" hasCustomPrompt="1"/>
          </p:nvPr>
        </p:nvSpPr>
        <p:spPr>
          <a:xfrm>
            <a:off x="4570670" y="1594139"/>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3" name="Picture Placeholder 11">
            <a:extLst>
              <a:ext uri="{FF2B5EF4-FFF2-40B4-BE49-F238E27FC236}">
                <a16:creationId xmlns:a16="http://schemas.microsoft.com/office/drawing/2014/main" id="{2BFFEF64-8E3B-3C43-AA6E-2D5F46F703EA}"/>
              </a:ext>
            </a:extLst>
          </p:cNvPr>
          <p:cNvSpPr>
            <a:spLocks noGrp="1"/>
          </p:cNvSpPr>
          <p:nvPr>
            <p:ph type="pic" sz="quarter" idx="16" hasCustomPrompt="1"/>
          </p:nvPr>
        </p:nvSpPr>
        <p:spPr>
          <a:xfrm>
            <a:off x="927297" y="3106664"/>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4" name="Picture Placeholder 11">
            <a:extLst>
              <a:ext uri="{FF2B5EF4-FFF2-40B4-BE49-F238E27FC236}">
                <a16:creationId xmlns:a16="http://schemas.microsoft.com/office/drawing/2014/main" id="{87BABEA2-F52F-4648-9213-70B56D689938}"/>
              </a:ext>
            </a:extLst>
          </p:cNvPr>
          <p:cNvSpPr>
            <a:spLocks noGrp="1"/>
          </p:cNvSpPr>
          <p:nvPr>
            <p:ph type="pic" sz="quarter" idx="17" hasCustomPrompt="1"/>
          </p:nvPr>
        </p:nvSpPr>
        <p:spPr>
          <a:xfrm>
            <a:off x="2706090" y="3106664"/>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5" name="Picture Placeholder 11">
            <a:extLst>
              <a:ext uri="{FF2B5EF4-FFF2-40B4-BE49-F238E27FC236}">
                <a16:creationId xmlns:a16="http://schemas.microsoft.com/office/drawing/2014/main" id="{56B4894A-4B59-644E-BE05-62504D4CAF4B}"/>
              </a:ext>
            </a:extLst>
          </p:cNvPr>
          <p:cNvSpPr>
            <a:spLocks noGrp="1"/>
          </p:cNvSpPr>
          <p:nvPr>
            <p:ph type="pic" sz="quarter" idx="18" hasCustomPrompt="1"/>
          </p:nvPr>
        </p:nvSpPr>
        <p:spPr>
          <a:xfrm>
            <a:off x="4570670" y="3106664"/>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6" name="Picture Placeholder 11">
            <a:extLst>
              <a:ext uri="{FF2B5EF4-FFF2-40B4-BE49-F238E27FC236}">
                <a16:creationId xmlns:a16="http://schemas.microsoft.com/office/drawing/2014/main" id="{F518DF52-91A7-FD4C-BED9-57CE0D5A08AB}"/>
              </a:ext>
            </a:extLst>
          </p:cNvPr>
          <p:cNvSpPr>
            <a:spLocks noGrp="1"/>
          </p:cNvSpPr>
          <p:nvPr>
            <p:ph type="pic" sz="quarter" idx="19" hasCustomPrompt="1"/>
          </p:nvPr>
        </p:nvSpPr>
        <p:spPr>
          <a:xfrm>
            <a:off x="927297" y="4818032"/>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7" name="Picture Placeholder 11">
            <a:extLst>
              <a:ext uri="{FF2B5EF4-FFF2-40B4-BE49-F238E27FC236}">
                <a16:creationId xmlns:a16="http://schemas.microsoft.com/office/drawing/2014/main" id="{5672BD13-DABD-9A4E-9B64-D7CB2F8680DC}"/>
              </a:ext>
            </a:extLst>
          </p:cNvPr>
          <p:cNvSpPr>
            <a:spLocks noGrp="1"/>
          </p:cNvSpPr>
          <p:nvPr>
            <p:ph type="pic" sz="quarter" idx="20" hasCustomPrompt="1"/>
          </p:nvPr>
        </p:nvSpPr>
        <p:spPr>
          <a:xfrm>
            <a:off x="2706090" y="4818032"/>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sp>
        <p:nvSpPr>
          <p:cNvPr id="28" name="Picture Placeholder 11">
            <a:extLst>
              <a:ext uri="{FF2B5EF4-FFF2-40B4-BE49-F238E27FC236}">
                <a16:creationId xmlns:a16="http://schemas.microsoft.com/office/drawing/2014/main" id="{CBD3FE64-F1F0-004F-8609-CA8D430EC6C9}"/>
              </a:ext>
            </a:extLst>
          </p:cNvPr>
          <p:cNvSpPr>
            <a:spLocks noGrp="1"/>
          </p:cNvSpPr>
          <p:nvPr>
            <p:ph type="pic" sz="quarter" idx="21" hasCustomPrompt="1"/>
          </p:nvPr>
        </p:nvSpPr>
        <p:spPr>
          <a:xfrm>
            <a:off x="4570670" y="4818032"/>
            <a:ext cx="1109662" cy="827088"/>
          </a:xfrm>
          <a:prstGeom prst="rect">
            <a:avLst/>
          </a:prstGeom>
        </p:spPr>
        <p:txBody>
          <a:bodyPr anchor="ctr">
            <a:normAutofit/>
          </a:bodyPr>
          <a:lstStyle>
            <a:lvl1pPr marL="0" indent="0" algn="ctr">
              <a:buNone/>
              <a:defRPr sz="1200" b="0" i="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LOGO</a:t>
            </a:r>
          </a:p>
        </p:txBody>
      </p:sp>
      <p:pic>
        <p:nvPicPr>
          <p:cNvPr id="18" name="Picture 17">
            <a:extLst>
              <a:ext uri="{FF2B5EF4-FFF2-40B4-BE49-F238E27FC236}">
                <a16:creationId xmlns:a16="http://schemas.microsoft.com/office/drawing/2014/main" id="{59D6D49C-2211-3C47-94CF-0FFE12283A0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31104" y="353875"/>
            <a:ext cx="968400" cy="963343"/>
          </a:xfrm>
          <a:prstGeom prst="rect">
            <a:avLst/>
          </a:prstGeom>
        </p:spPr>
      </p:pic>
    </p:spTree>
    <p:extLst>
      <p:ext uri="{BB962C8B-B14F-4D97-AF65-F5344CB8AC3E}">
        <p14:creationId xmlns:p14="http://schemas.microsoft.com/office/powerpoint/2010/main" val="21184870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0.xml"/><Relationship Id="rId1"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4384898"/>
      </p:ext>
    </p:extLst>
  </p:cSld>
  <p:clrMap bg1="lt1" tx1="dk1" bg2="lt2" tx2="dk2" accent1="accent1" accent2="accent2" accent3="accent3" accent4="accent4" accent5="accent5" accent6="accent6" hlink="hlink" folHlink="folHlink"/>
  <p:sldLayoutIdLst>
    <p:sldLayoutId id="2147483714" r:id="rId1"/>
    <p:sldLayoutId id="2147483784" r:id="rId2"/>
    <p:sldLayoutId id="2147483649" r:id="rId3"/>
    <p:sldLayoutId id="2147483650" r:id="rId4"/>
    <p:sldLayoutId id="2147483651" r:id="rId5"/>
    <p:sldLayoutId id="2147483652" r:id="rId6"/>
    <p:sldLayoutId id="2147483653" r:id="rId7"/>
    <p:sldLayoutId id="2147483654" r:id="rId8"/>
    <p:sldLayoutId id="2147483655" r:id="rId9"/>
    <p:sldLayoutId id="2147483657" r:id="rId10"/>
    <p:sldLayoutId id="2147483690" r:id="rId11"/>
    <p:sldLayoutId id="2147483656" r:id="rId12"/>
    <p:sldLayoutId id="2147483674" r:id="rId13"/>
    <p:sldLayoutId id="2147483658" r:id="rId14"/>
    <p:sldLayoutId id="2147483676" r:id="rId15"/>
    <p:sldLayoutId id="2147483659" r:id="rId16"/>
    <p:sldLayoutId id="2147483660" r:id="rId17"/>
    <p:sldLayoutId id="2147483661" r:id="rId18"/>
    <p:sldLayoutId id="2147483662" r:id="rId19"/>
    <p:sldLayoutId id="2147483663" r:id="rId20"/>
    <p:sldLayoutId id="2147483664" r:id="rId21"/>
    <p:sldLayoutId id="2147483668" r:id="rId22"/>
    <p:sldLayoutId id="2147483665" r:id="rId23"/>
    <p:sldLayoutId id="2147483666" r:id="rId24"/>
    <p:sldLayoutId id="2147483717" r:id="rId25"/>
    <p:sldLayoutId id="2147483774" r:id="rId26"/>
    <p:sldLayoutId id="2147483669" r:id="rId27"/>
    <p:sldLayoutId id="2147483667" r:id="rId28"/>
    <p:sldLayoutId id="2147483670" r:id="rId29"/>
    <p:sldLayoutId id="2147483671" r:id="rId30"/>
    <p:sldLayoutId id="2147483775" r:id="rId31"/>
    <p:sldLayoutId id="2147483672" r:id="rId32"/>
    <p:sldLayoutId id="2147483673" r:id="rId33"/>
    <p:sldLayoutId id="2147483675" r:id="rId34"/>
    <p:sldLayoutId id="2147483677" r:id="rId35"/>
    <p:sldLayoutId id="2147483678" r:id="rId36"/>
    <p:sldLayoutId id="2147483679" r:id="rId37"/>
    <p:sldLayoutId id="2147483781" r:id="rId38"/>
    <p:sldLayoutId id="2147483681" r:id="rId39"/>
    <p:sldLayoutId id="2147483779" r:id="rId40"/>
    <p:sldLayoutId id="2147483682" r:id="rId41"/>
    <p:sldLayoutId id="2147483683" r:id="rId42"/>
    <p:sldLayoutId id="2147483684" r:id="rId43"/>
    <p:sldLayoutId id="2147483685" r:id="rId44"/>
    <p:sldLayoutId id="2147483686" r:id="rId45"/>
    <p:sldLayoutId id="2147483687" r:id="rId46"/>
    <p:sldLayoutId id="2147483688" r:id="rId47"/>
    <p:sldLayoutId id="2147483689" r:id="rId48"/>
    <p:sldLayoutId id="2147483691" r:id="rId49"/>
    <p:sldLayoutId id="2147483692" r:id="rId50"/>
    <p:sldLayoutId id="2147483706" r:id="rId51"/>
    <p:sldLayoutId id="2147483707" r:id="rId52"/>
    <p:sldLayoutId id="2147483708" r:id="rId53"/>
    <p:sldLayoutId id="2147483716" r:id="rId54"/>
    <p:sldLayoutId id="2147483709" r:id="rId55"/>
    <p:sldLayoutId id="2147483710" r:id="rId56"/>
    <p:sldLayoutId id="2147483711" r:id="rId57"/>
    <p:sldLayoutId id="2147483712" r:id="rId58"/>
    <p:sldLayoutId id="2147483713" r:id="rId59"/>
    <p:sldLayoutId id="2147483715" r:id="rId60"/>
    <p:sldLayoutId id="2147483777" r:id="rId61"/>
    <p:sldLayoutId id="2147483778" r:id="rId62"/>
    <p:sldLayoutId id="2147483780" r:id="rId63"/>
    <p:sldLayoutId id="2147483782" r:id="rId64"/>
    <p:sldLayoutId id="2147483783" r:id="rId65"/>
    <p:sldLayoutId id="2147483785" r:id="rId66"/>
    <p:sldLayoutId id="2147483786" r:id="rId67"/>
    <p:sldLayoutId id="2147483789"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47421"/>
      </p:ext>
    </p:extLst>
  </p:cSld>
  <p:clrMap bg1="lt1" tx1="dk1" bg2="lt2" tx2="dk2" accent1="accent1" accent2="accent2" accent3="accent3" accent4="accent4" accent5="accent5" accent6="accent6" hlink="hlink" folHlink="folHlink"/>
  <p:sldLayoutIdLst>
    <p:sldLayoutId id="2147483704" r:id="rId1"/>
    <p:sldLayoutId id="214748370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14.jpeg"/><Relationship Id="rId2" Type="http://schemas.openxmlformats.org/officeDocument/2006/relationships/customXml" Target="../../customXml/item1.xml"/><Relationship Id="rId1" Type="http://schemas.openxmlformats.org/officeDocument/2006/relationships/customXml" Target="../../customXml/item25.xml"/><Relationship Id="rId6" Type="http://schemas.openxmlformats.org/officeDocument/2006/relationships/image" Target="../media/image13.jpeg"/><Relationship Id="rId5" Type="http://schemas.openxmlformats.org/officeDocument/2006/relationships/image" Target="../media/image12.bin"/><Relationship Id="rId4"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customXml" Target="../../customXml/item5.xml"/><Relationship Id="rId1" Type="http://schemas.openxmlformats.org/officeDocument/2006/relationships/customXml" Target="../../customXml/item19.xml"/><Relationship Id="rId5" Type="http://schemas.openxmlformats.org/officeDocument/2006/relationships/image" Target="../media/image14.jpeg"/><Relationship Id="rId4" Type="http://schemas.openxmlformats.org/officeDocument/2006/relationships/image" Target="../media/image12.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8.xml"/><Relationship Id="rId2" Type="http://schemas.openxmlformats.org/officeDocument/2006/relationships/customXml" Target="../../customXml/item6.xml"/><Relationship Id="rId1" Type="http://schemas.openxmlformats.org/officeDocument/2006/relationships/customXml" Target="../../customXml/item13.xml"/><Relationship Id="rId6" Type="http://schemas.openxmlformats.org/officeDocument/2006/relationships/image" Target="../media/image14.jpeg"/><Relationship Id="rId5" Type="http://schemas.openxmlformats.org/officeDocument/2006/relationships/image" Target="../media/image15.jpg"/><Relationship Id="rId4" Type="http://schemas.openxmlformats.org/officeDocument/2006/relationships/hyperlink" Target="https://fliphtml5.com/xqqw/fptk"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8.xml"/><Relationship Id="rId2" Type="http://schemas.openxmlformats.org/officeDocument/2006/relationships/customXml" Target="../../customXml/item3.xml"/><Relationship Id="rId1" Type="http://schemas.openxmlformats.org/officeDocument/2006/relationships/customXml" Target="../../customXml/item26.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hyperlink" Target="https://fliphtml5.com/xqqw/fptk"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8.xml"/><Relationship Id="rId7" Type="http://schemas.openxmlformats.org/officeDocument/2006/relationships/image" Target="../media/image18.png"/><Relationship Id="rId2" Type="http://schemas.openxmlformats.org/officeDocument/2006/relationships/customXml" Target="../../customXml/item27.xml"/><Relationship Id="rId1" Type="http://schemas.openxmlformats.org/officeDocument/2006/relationships/customXml" Target="../../customXml/item28.xml"/><Relationship Id="rId6" Type="http://schemas.openxmlformats.org/officeDocument/2006/relationships/image" Target="../media/image17.png"/><Relationship Id="rId5" Type="http://schemas.openxmlformats.org/officeDocument/2006/relationships/image" Target="../media/image14.jpeg"/><Relationship Id="rId4" Type="http://schemas.openxmlformats.org/officeDocument/2006/relationships/hyperlink" Target="https://fliphtml5.com/xqqw/fptk"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8.xml"/><Relationship Id="rId7" Type="http://schemas.openxmlformats.org/officeDocument/2006/relationships/image" Target="../media/image20.jpg"/><Relationship Id="rId2" Type="http://schemas.openxmlformats.org/officeDocument/2006/relationships/customXml" Target="../../customXml/item32.xml"/><Relationship Id="rId1" Type="http://schemas.openxmlformats.org/officeDocument/2006/relationships/customXml" Target="../../customXml/item31.xml"/><Relationship Id="rId6" Type="http://schemas.openxmlformats.org/officeDocument/2006/relationships/image" Target="../media/image19.jpeg"/><Relationship Id="rId5" Type="http://schemas.openxmlformats.org/officeDocument/2006/relationships/image" Target="../media/image14.jpeg"/><Relationship Id="rId4" Type="http://schemas.openxmlformats.org/officeDocument/2006/relationships/hyperlink" Target="https://fliphtml5.com/xqqw/fptk"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1.mp4"/><Relationship Id="rId7" Type="http://schemas.openxmlformats.org/officeDocument/2006/relationships/image" Target="../media/image14.jpeg"/><Relationship Id="rId2" Type="http://schemas.openxmlformats.org/officeDocument/2006/relationships/customXml" Target="../../customXml/item9.xml"/><Relationship Id="rId1" Type="http://schemas.openxmlformats.org/officeDocument/2006/relationships/customXml" Target="../../customXml/item17.xml"/><Relationship Id="rId6" Type="http://schemas.openxmlformats.org/officeDocument/2006/relationships/hyperlink" Target="https://fliphtml5.com/xqqw/fptk" TargetMode="External"/><Relationship Id="rId5" Type="http://schemas.openxmlformats.org/officeDocument/2006/relationships/slideLayout" Target="../slideLayouts/slideLayout68.xml"/><Relationship Id="rId4" Type="http://schemas.openxmlformats.org/officeDocument/2006/relationships/video" Target="../media/media1.mp4"/><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media" Target="../media/media2.mp4"/><Relationship Id="rId7" Type="http://schemas.openxmlformats.org/officeDocument/2006/relationships/image" Target="../media/image14.jpeg"/><Relationship Id="rId2" Type="http://schemas.openxmlformats.org/officeDocument/2006/relationships/customXml" Target="../../customXml/item23.xml"/><Relationship Id="rId1" Type="http://schemas.openxmlformats.org/officeDocument/2006/relationships/customXml" Target="../../customXml/item22.xml"/><Relationship Id="rId6" Type="http://schemas.openxmlformats.org/officeDocument/2006/relationships/hyperlink" Target="https://fliphtml5.com/xqqw/fptk" TargetMode="External"/><Relationship Id="rId5" Type="http://schemas.openxmlformats.org/officeDocument/2006/relationships/slideLayout" Target="../slideLayouts/slideLayout68.xml"/><Relationship Id="rId4" Type="http://schemas.openxmlformats.org/officeDocument/2006/relationships/video" Target="../media/media2.mp4"/></Relationships>
</file>

<file path=ppt/slides/_rels/slide9.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24.jpeg"/><Relationship Id="rId2" Type="http://schemas.openxmlformats.org/officeDocument/2006/relationships/customXml" Target="../../customXml/item29.xml"/><Relationship Id="rId1" Type="http://schemas.openxmlformats.org/officeDocument/2006/relationships/customXml" Target="../../customXml/item30.xml"/><Relationship Id="rId6" Type="http://schemas.openxmlformats.org/officeDocument/2006/relationships/image" Target="../media/image14.jpeg"/><Relationship Id="rId5" Type="http://schemas.openxmlformats.org/officeDocument/2006/relationships/hyperlink" Target="https://fliphtml5.com/xqqw/fptk" TargetMode="External"/><Relationship Id="rId4"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9EF6F-131C-CBA0-ED39-CB8B763875E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4A7869C-D1DE-F611-0732-9C9AC7589068}"/>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3113A6D-4EB7-396F-7206-49CBEBEDC274}"/>
              </a:ext>
            </a:extLst>
          </p:cNvPr>
          <p:cNvSpPr txBox="1"/>
          <p:nvPr/>
        </p:nvSpPr>
        <p:spPr>
          <a:xfrm>
            <a:off x="1305001" y="2782187"/>
            <a:ext cx="2590260" cy="1323439"/>
          </a:xfrm>
          <a:prstGeom prst="rect">
            <a:avLst/>
          </a:prstGeom>
          <a:noFill/>
        </p:spPr>
        <p:txBody>
          <a:bodyPr wrap="none" rtlCol="0">
            <a:spAutoFit/>
          </a:bodyPr>
          <a:lstStyle/>
          <a:p>
            <a:pPr algn="ctr"/>
            <a:r>
              <a:rPr lang="en-US" sz="2800" b="1" spc="300" dirty="0">
                <a:latin typeface="Helvetica Neue Medium" panose="02000503000000020004" pitchFamily="2" charset="0"/>
                <a:ea typeface="Helvetica Neue Medium" panose="02000503000000020004" pitchFamily="2" charset="0"/>
                <a:cs typeface="Helvetica Neue Medium" panose="02000503000000020004" pitchFamily="2" charset="0"/>
              </a:rPr>
              <a:t>LISA HICKS</a:t>
            </a:r>
          </a:p>
          <a:p>
            <a:pPr algn="ctr"/>
            <a:endParaRPr lang="en-US" sz="2800" b="1" spc="3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p>
            <a:pPr algn="ctr"/>
            <a:r>
              <a:rPr lang="en-US" sz="1200" spc="300" dirty="0">
                <a:latin typeface="Helvetica Neue Medium" panose="02000503000000020004" pitchFamily="2" charset="0"/>
                <a:ea typeface="Helvetica Neue Medium" panose="02000503000000020004" pitchFamily="2" charset="0"/>
                <a:cs typeface="Helvetica Neue Medium" panose="02000503000000020004" pitchFamily="2" charset="0"/>
              </a:rPr>
              <a:t>Founder, CEO &amp; </a:t>
            </a:r>
          </a:p>
          <a:p>
            <a:pPr algn="ctr"/>
            <a:r>
              <a:rPr lang="en-US" sz="1200" spc="300" dirty="0">
                <a:latin typeface="Helvetica Neue Medium" panose="02000503000000020004" pitchFamily="2" charset="0"/>
                <a:ea typeface="Helvetica Neue Medium" panose="02000503000000020004" pitchFamily="2" charset="0"/>
                <a:cs typeface="Helvetica Neue Medium" panose="02000503000000020004" pitchFamily="2" charset="0"/>
              </a:rPr>
              <a:t>Inventor</a:t>
            </a:r>
          </a:p>
        </p:txBody>
      </p:sp>
      <p:cxnSp>
        <p:nvCxnSpPr>
          <p:cNvPr id="9" name="Straight Connector 8">
            <a:extLst>
              <a:ext uri="{FF2B5EF4-FFF2-40B4-BE49-F238E27FC236}">
                <a16:creationId xmlns:a16="http://schemas.microsoft.com/office/drawing/2014/main" id="{AD559D1A-1E4A-60A0-8E38-17E6859D4D8D}"/>
              </a:ext>
            </a:extLst>
          </p:cNvPr>
          <p:cNvCxnSpPr>
            <a:cxnSpLocks/>
          </p:cNvCxnSpPr>
          <p:nvPr/>
        </p:nvCxnSpPr>
        <p:spPr>
          <a:xfrm>
            <a:off x="4940710" y="2197022"/>
            <a:ext cx="0" cy="2445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389F15F7-6AE4-7BEF-3F7A-6507B5E2A28C}"/>
              </a:ext>
            </a:extLst>
          </p:cNvPr>
          <p:cNvSpPr txBox="1">
            <a:spLocks/>
          </p:cNvSpPr>
          <p:nvPr/>
        </p:nvSpPr>
        <p:spPr>
          <a:xfrm>
            <a:off x="6110748" y="1995616"/>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2" name="Text Placeholder 3">
            <a:extLst>
              <a:ext uri="{FF2B5EF4-FFF2-40B4-BE49-F238E27FC236}">
                <a16:creationId xmlns:a16="http://schemas.microsoft.com/office/drawing/2014/main" id="{0AE18996-2F07-75BC-FD1C-32C0BDDBF238}"/>
              </a:ext>
            </a:extLst>
          </p:cNvPr>
          <p:cNvSpPr txBox="1">
            <a:spLocks/>
          </p:cNvSpPr>
          <p:nvPr/>
        </p:nvSpPr>
        <p:spPr>
          <a:xfrm>
            <a:off x="6110749" y="2516107"/>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3" name="Text Placeholder 3">
            <a:extLst>
              <a:ext uri="{FF2B5EF4-FFF2-40B4-BE49-F238E27FC236}">
                <a16:creationId xmlns:a16="http://schemas.microsoft.com/office/drawing/2014/main" id="{043B793C-4FCC-150B-6FCF-A2DA4FAB2B51}"/>
              </a:ext>
            </a:extLst>
          </p:cNvPr>
          <p:cNvSpPr txBox="1">
            <a:spLocks/>
          </p:cNvSpPr>
          <p:nvPr/>
        </p:nvSpPr>
        <p:spPr>
          <a:xfrm>
            <a:off x="6110750" y="3036598"/>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Text Placeholder 3">
            <a:extLst>
              <a:ext uri="{FF2B5EF4-FFF2-40B4-BE49-F238E27FC236}">
                <a16:creationId xmlns:a16="http://schemas.microsoft.com/office/drawing/2014/main" id="{C748B966-CD68-E9D6-2C44-DBCC26E30582}"/>
              </a:ext>
            </a:extLst>
          </p:cNvPr>
          <p:cNvSpPr txBox="1">
            <a:spLocks/>
          </p:cNvSpPr>
          <p:nvPr/>
        </p:nvSpPr>
        <p:spPr>
          <a:xfrm>
            <a:off x="6110750" y="3557089"/>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Text Placeholder 3">
            <a:extLst>
              <a:ext uri="{FF2B5EF4-FFF2-40B4-BE49-F238E27FC236}">
                <a16:creationId xmlns:a16="http://schemas.microsoft.com/office/drawing/2014/main" id="{97D550C2-0375-6A27-1DC9-51E2BBF52B06}"/>
              </a:ext>
            </a:extLst>
          </p:cNvPr>
          <p:cNvSpPr txBox="1">
            <a:spLocks/>
          </p:cNvSpPr>
          <p:nvPr/>
        </p:nvSpPr>
        <p:spPr>
          <a:xfrm>
            <a:off x="6110750" y="4077580"/>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6" name="Text Placeholder 3">
            <a:extLst>
              <a:ext uri="{FF2B5EF4-FFF2-40B4-BE49-F238E27FC236}">
                <a16:creationId xmlns:a16="http://schemas.microsoft.com/office/drawing/2014/main" id="{2B45AB3E-E85A-E9AA-63B6-A40EB5DBDE77}"/>
              </a:ext>
            </a:extLst>
          </p:cNvPr>
          <p:cNvSpPr txBox="1">
            <a:spLocks/>
          </p:cNvSpPr>
          <p:nvPr/>
        </p:nvSpPr>
        <p:spPr>
          <a:xfrm>
            <a:off x="6110750" y="4598069"/>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8" name="Picture 17">
            <a:extLst>
              <a:ext uri="{FF2B5EF4-FFF2-40B4-BE49-F238E27FC236}">
                <a16:creationId xmlns:a16="http://schemas.microsoft.com/office/drawing/2014/main" id="{86A4F8B4-98BF-96A9-77EA-8F1A15569F28}"/>
              </a:ext>
            </a:extLst>
          </p:cNvPr>
          <p:cNvPicPr>
            <a:picLocks noChangeAspect="1"/>
          </p:cNvPicPr>
          <p:nvPr/>
        </p:nvPicPr>
        <p:blipFill>
          <a:blip r:embed="rId5" cstate="screen">
            <a:biLevel thresh="25000"/>
            <a:alphaModFix amt="35000"/>
            <a:extLst>
              <a:ext uri="{28A0092B-C50C-407E-A947-70E740481C1C}">
                <a14:useLocalDpi xmlns:a14="http://schemas.microsoft.com/office/drawing/2010/main"/>
              </a:ext>
            </a:extLst>
          </a:blip>
          <a:stretch>
            <a:fillRect/>
          </a:stretch>
        </p:blipFill>
        <p:spPr>
          <a:xfrm>
            <a:off x="10556987" y="389660"/>
            <a:ext cx="1243129" cy="1233874"/>
          </a:xfrm>
          <a:prstGeom prst="rect">
            <a:avLst/>
          </a:prstGeom>
        </p:spPr>
      </p:pic>
      <p:pic>
        <p:nvPicPr>
          <p:cNvPr id="10" name="Picture 2" descr="Hand, Holding, Paper, Smile, Face, Positive, Thinking, Mental, Health, Positivity">
            <a:extLst>
              <a:ext uri="{FF2B5EF4-FFF2-40B4-BE49-F238E27FC236}">
                <a16:creationId xmlns:a16="http://schemas.microsoft.com/office/drawing/2014/main" id="{F84255FC-8C21-CF6C-1B95-BD9E0967C293}"/>
              </a:ext>
            </a:extLst>
          </p:cNvPr>
          <p:cNvPicPr>
            <a:picLocks noChangeAspect="1"/>
          </p:cNvPicPr>
          <p:nvPr>
            <p:custDataLst>
              <p:tags r:id="rId3"/>
            </p:custDataLst>
          </p:nvPr>
        </p:nvPicPr>
        <p:blipFill rotWithShape="1">
          <a:blip r:embed="rId6"/>
          <a:srcRect l="18206" r="18206"/>
          <a:stretch/>
        </p:blipFill>
        <p:spPr>
          <a:xfrm>
            <a:off x="6096000" y="1814629"/>
            <a:ext cx="5372100" cy="3484920"/>
          </a:xfrm>
          <a:prstGeom prst="rect">
            <a:avLst/>
          </a:prstGeom>
        </p:spPr>
      </p:pic>
      <p:pic>
        <p:nvPicPr>
          <p:cNvPr id="3" name="Picture 2" descr="Snoap packaging design, soap packaging design, brand identity design, range  design, marketing messages">
            <a:extLst>
              <a:ext uri="{FF2B5EF4-FFF2-40B4-BE49-F238E27FC236}">
                <a16:creationId xmlns:a16="http://schemas.microsoft.com/office/drawing/2014/main" id="{2DFDCF51-BBF9-B0E6-5D51-AB8BA45866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1026" y="1354854"/>
            <a:ext cx="2467748" cy="1233874"/>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20958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27229-9B03-77CE-5B1E-141A35C1B6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2C0F0E-3083-DE37-B402-6B4B01DBBB7A}"/>
              </a:ext>
            </a:extLst>
          </p:cNvPr>
          <p:cNvSpPr txBox="1"/>
          <p:nvPr/>
        </p:nvSpPr>
        <p:spPr>
          <a:xfrm>
            <a:off x="1614126" y="3033869"/>
            <a:ext cx="1972015" cy="523220"/>
          </a:xfrm>
          <a:prstGeom prst="rect">
            <a:avLst/>
          </a:prstGeom>
          <a:noFill/>
        </p:spPr>
        <p:txBody>
          <a:bodyPr wrap="none" rtlCol="0">
            <a:spAutoFit/>
          </a:bodyPr>
          <a:lstStyle/>
          <a:p>
            <a:pPr algn="ctr"/>
            <a:r>
              <a:rPr lang="en-US" sz="2800" b="1" spc="300" dirty="0">
                <a:latin typeface="Helvetica Neue Medium" panose="02000503000000020004" pitchFamily="2" charset="0"/>
                <a:ea typeface="Helvetica Neue Medium" panose="02000503000000020004" pitchFamily="2" charset="0"/>
                <a:cs typeface="Helvetica Neue Medium" panose="02000503000000020004" pitchFamily="2" charset="0"/>
              </a:rPr>
              <a:t>AGENDA</a:t>
            </a:r>
          </a:p>
        </p:txBody>
      </p:sp>
      <p:cxnSp>
        <p:nvCxnSpPr>
          <p:cNvPr id="9" name="Straight Connector 8">
            <a:extLst>
              <a:ext uri="{FF2B5EF4-FFF2-40B4-BE49-F238E27FC236}">
                <a16:creationId xmlns:a16="http://schemas.microsoft.com/office/drawing/2014/main" id="{DBC23761-5FAB-C73A-EFBF-D6D8824B7E36}"/>
              </a:ext>
            </a:extLst>
          </p:cNvPr>
          <p:cNvCxnSpPr>
            <a:cxnSpLocks/>
          </p:cNvCxnSpPr>
          <p:nvPr/>
        </p:nvCxnSpPr>
        <p:spPr>
          <a:xfrm>
            <a:off x="4940710" y="2197022"/>
            <a:ext cx="0" cy="2445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79B438B8-8861-8F1F-3377-332C77B63312}"/>
              </a:ext>
            </a:extLst>
          </p:cNvPr>
          <p:cNvSpPr txBox="1">
            <a:spLocks/>
          </p:cNvSpPr>
          <p:nvPr/>
        </p:nvSpPr>
        <p:spPr>
          <a:xfrm>
            <a:off x="6110748" y="1995616"/>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2" name="Text Placeholder 3">
            <a:extLst>
              <a:ext uri="{FF2B5EF4-FFF2-40B4-BE49-F238E27FC236}">
                <a16:creationId xmlns:a16="http://schemas.microsoft.com/office/drawing/2014/main" id="{7A331094-F803-A1A5-263E-EA0171300C90}"/>
              </a:ext>
            </a:extLst>
          </p:cNvPr>
          <p:cNvSpPr txBox="1">
            <a:spLocks/>
          </p:cNvSpPr>
          <p:nvPr/>
        </p:nvSpPr>
        <p:spPr>
          <a:xfrm>
            <a:off x="6110750" y="1603567"/>
            <a:ext cx="4309955" cy="379320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solidFill>
                  <a:schemeClr val="tx1"/>
                </a:solidFill>
              </a:rPr>
              <a:t>What is SNOAP?</a:t>
            </a:r>
          </a:p>
          <a:p>
            <a:pPr marL="285750" indent="-285750">
              <a:buFont typeface="Arial" panose="020B0604020202020204" pitchFamily="34" charset="0"/>
              <a:buChar char="•"/>
            </a:pPr>
            <a:r>
              <a:rPr lang="en-US" sz="1200" dirty="0">
                <a:solidFill>
                  <a:schemeClr val="tx1"/>
                </a:solidFill>
              </a:rPr>
              <a:t>SNOAP’s protection</a:t>
            </a:r>
          </a:p>
          <a:p>
            <a:pPr marL="285750" indent="-285750">
              <a:buFont typeface="Arial" panose="020B0604020202020204" pitchFamily="34" charset="0"/>
              <a:buChar char="•"/>
            </a:pPr>
            <a:r>
              <a:rPr lang="en-US" sz="1200" dirty="0">
                <a:solidFill>
                  <a:schemeClr val="tx1"/>
                </a:solidFill>
              </a:rPr>
              <a:t>BBC IP coverage</a:t>
            </a:r>
          </a:p>
          <a:p>
            <a:pPr marL="285750" indent="-285750">
              <a:buFont typeface="Arial" panose="020B0604020202020204" pitchFamily="34" charset="0"/>
              <a:buChar char="•"/>
            </a:pPr>
            <a:r>
              <a:rPr lang="en-US" sz="1200" dirty="0">
                <a:solidFill>
                  <a:schemeClr val="tx1"/>
                </a:solidFill>
              </a:rPr>
              <a:t>Dragons appreciate IP</a:t>
            </a:r>
          </a:p>
          <a:p>
            <a:pPr marL="285750" indent="-285750">
              <a:buFont typeface="Arial" panose="020B0604020202020204" pitchFamily="34" charset="0"/>
              <a:buChar char="•"/>
            </a:pPr>
            <a:r>
              <a:rPr lang="en-US" sz="1200" dirty="0">
                <a:solidFill>
                  <a:schemeClr val="tx1"/>
                </a:solidFill>
              </a:rPr>
              <a:t>Positive Impact</a:t>
            </a:r>
          </a:p>
          <a:p>
            <a:pPr marL="285750" indent="-285750">
              <a:buFont typeface="Arial" panose="020B0604020202020204" pitchFamily="34" charset="0"/>
              <a:buChar char="•"/>
            </a:pPr>
            <a:r>
              <a:rPr lang="en-US" sz="1200" dirty="0">
                <a:solidFill>
                  <a:schemeClr val="tx1"/>
                </a:solidFill>
              </a:rPr>
              <a:t>Questions</a:t>
            </a:r>
          </a:p>
          <a:p>
            <a:pPr marL="285750" indent="-285750">
              <a:buFont typeface="Arial" panose="020B0604020202020204" pitchFamily="34" charset="0"/>
              <a:buChar char="•"/>
            </a:pPr>
            <a:endParaRPr lang="en-US" dirty="0"/>
          </a:p>
        </p:txBody>
      </p:sp>
      <p:sp>
        <p:nvSpPr>
          <p:cNvPr id="13" name="Text Placeholder 3">
            <a:extLst>
              <a:ext uri="{FF2B5EF4-FFF2-40B4-BE49-F238E27FC236}">
                <a16:creationId xmlns:a16="http://schemas.microsoft.com/office/drawing/2014/main" id="{20595716-F995-B9D4-A7DB-2804B4EADD1E}"/>
              </a:ext>
            </a:extLst>
          </p:cNvPr>
          <p:cNvSpPr txBox="1">
            <a:spLocks/>
          </p:cNvSpPr>
          <p:nvPr/>
        </p:nvSpPr>
        <p:spPr>
          <a:xfrm>
            <a:off x="6110750" y="3036598"/>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Text Placeholder 3">
            <a:extLst>
              <a:ext uri="{FF2B5EF4-FFF2-40B4-BE49-F238E27FC236}">
                <a16:creationId xmlns:a16="http://schemas.microsoft.com/office/drawing/2014/main" id="{A377D259-159F-D20D-2F0B-C468D0225DC7}"/>
              </a:ext>
            </a:extLst>
          </p:cNvPr>
          <p:cNvSpPr txBox="1">
            <a:spLocks/>
          </p:cNvSpPr>
          <p:nvPr/>
        </p:nvSpPr>
        <p:spPr>
          <a:xfrm>
            <a:off x="6110750" y="3557089"/>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Text Placeholder 3">
            <a:extLst>
              <a:ext uri="{FF2B5EF4-FFF2-40B4-BE49-F238E27FC236}">
                <a16:creationId xmlns:a16="http://schemas.microsoft.com/office/drawing/2014/main" id="{AD772B32-DC46-FF75-2E4F-BA6E618DAFD8}"/>
              </a:ext>
            </a:extLst>
          </p:cNvPr>
          <p:cNvSpPr txBox="1">
            <a:spLocks/>
          </p:cNvSpPr>
          <p:nvPr/>
        </p:nvSpPr>
        <p:spPr>
          <a:xfrm>
            <a:off x="6110750" y="4077580"/>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6" name="Text Placeholder 3">
            <a:extLst>
              <a:ext uri="{FF2B5EF4-FFF2-40B4-BE49-F238E27FC236}">
                <a16:creationId xmlns:a16="http://schemas.microsoft.com/office/drawing/2014/main" id="{F5C0F5A6-0E45-2053-D560-8A562D7D1C28}"/>
              </a:ext>
            </a:extLst>
          </p:cNvPr>
          <p:cNvSpPr txBox="1">
            <a:spLocks/>
          </p:cNvSpPr>
          <p:nvPr/>
        </p:nvSpPr>
        <p:spPr>
          <a:xfrm>
            <a:off x="6110750" y="4598069"/>
            <a:ext cx="3653991" cy="31432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8" name="Picture 17">
            <a:extLst>
              <a:ext uri="{FF2B5EF4-FFF2-40B4-BE49-F238E27FC236}">
                <a16:creationId xmlns:a16="http://schemas.microsoft.com/office/drawing/2014/main" id="{65C94D5E-6143-2EA9-A3E5-D07DF1BB57A2}"/>
              </a:ext>
            </a:extLst>
          </p:cNvPr>
          <p:cNvPicPr>
            <a:picLocks noChangeAspect="1"/>
          </p:cNvPicPr>
          <p:nvPr/>
        </p:nvPicPr>
        <p:blipFill>
          <a:blip r:embed="rId4" cstate="screen">
            <a:biLevel thresh="25000"/>
            <a:alphaModFix amt="35000"/>
            <a:extLst>
              <a:ext uri="{28A0092B-C50C-407E-A947-70E740481C1C}">
                <a14:useLocalDpi xmlns:a14="http://schemas.microsoft.com/office/drawing/2010/main"/>
              </a:ext>
            </a:extLst>
          </a:blip>
          <a:stretch>
            <a:fillRect/>
          </a:stretch>
        </p:blipFill>
        <p:spPr>
          <a:xfrm>
            <a:off x="10556987" y="389660"/>
            <a:ext cx="1243129" cy="1233874"/>
          </a:xfrm>
          <a:prstGeom prst="rect">
            <a:avLst/>
          </a:prstGeom>
        </p:spPr>
      </p:pic>
      <p:pic>
        <p:nvPicPr>
          <p:cNvPr id="3" name="Picture 2" descr="Snoap packaging design, soap packaging design, brand identity design, range  design, marketing messages">
            <a:extLst>
              <a:ext uri="{FF2B5EF4-FFF2-40B4-BE49-F238E27FC236}">
                <a16:creationId xmlns:a16="http://schemas.microsoft.com/office/drawing/2014/main" id="{6A42F9DB-8FEA-1B8D-1E75-7502B12447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3387" y="1378679"/>
            <a:ext cx="2467748" cy="1233874"/>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3394330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24628-A1C7-D15A-91C4-F28913EE0368}"/>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A1A3A306-BF29-18AE-6B02-2C32F942EF06}"/>
              </a:ext>
            </a:extLst>
          </p:cNvPr>
          <p:cNvSpPr txBox="1">
            <a:spLocks/>
          </p:cNvSpPr>
          <p:nvPr/>
        </p:nvSpPr>
        <p:spPr>
          <a:xfrm>
            <a:off x="530125" y="2232098"/>
            <a:ext cx="5257800"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WHAT IS SNOAP?</a:t>
            </a:r>
          </a:p>
        </p:txBody>
      </p:sp>
      <p:sp>
        <p:nvSpPr>
          <p:cNvPr id="3" name="Text Placeholder 4">
            <a:extLst>
              <a:ext uri="{FF2B5EF4-FFF2-40B4-BE49-F238E27FC236}">
                <a16:creationId xmlns:a16="http://schemas.microsoft.com/office/drawing/2014/main" id="{A703E1DF-597B-177C-5EF6-089AAFAA02D0}"/>
              </a:ext>
            </a:extLst>
          </p:cNvPr>
          <p:cNvSpPr txBox="1">
            <a:spLocks/>
          </p:cNvSpPr>
          <p:nvPr/>
        </p:nvSpPr>
        <p:spPr>
          <a:xfrm>
            <a:off x="530125" y="1777172"/>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rPr>
              <a:t>SHARING THE STORY</a:t>
            </a:r>
          </a:p>
        </p:txBody>
      </p:sp>
      <p:sp>
        <p:nvSpPr>
          <p:cNvPr id="9" name="TextBox 8">
            <a:extLst>
              <a:ext uri="{FF2B5EF4-FFF2-40B4-BE49-F238E27FC236}">
                <a16:creationId xmlns:a16="http://schemas.microsoft.com/office/drawing/2014/main" id="{04B54FBC-B206-AB89-48A1-543BE1BFEF10}"/>
              </a:ext>
            </a:extLst>
          </p:cNvPr>
          <p:cNvSpPr txBox="1"/>
          <p:nvPr/>
        </p:nvSpPr>
        <p:spPr>
          <a:xfrm>
            <a:off x="530125" y="2883090"/>
            <a:ext cx="4100878" cy="473271"/>
          </a:xfrm>
          <a:prstGeom prst="rect">
            <a:avLst/>
          </a:prstGeom>
          <a:noFill/>
        </p:spPr>
        <p:txBody>
          <a:bodyPr wrap="square" rtlCol="0">
            <a:spAutoFit/>
          </a:bodyPr>
          <a:lstStyle/>
          <a:p>
            <a:pPr>
              <a:lnSpc>
                <a:spcPct val="107000"/>
              </a:lnSpc>
              <a:spcAft>
                <a:spcPts val="800"/>
              </a:spcAft>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SNOAP is a revolutionary, patented and multi award winning solid soap and solid shampoo dispenser</a:t>
            </a:r>
            <a:endParaRPr lang="en-GB" sz="1200" kern="100" dirty="0">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xt Placeholder 4">
            <a:extLst>
              <a:ext uri="{FF2B5EF4-FFF2-40B4-BE49-F238E27FC236}">
                <a16:creationId xmlns:a16="http://schemas.microsoft.com/office/drawing/2014/main" id="{00D97633-6E94-B5DF-07B4-E4379DE75F3E}"/>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a:ln>
                  <a:noFill/>
                </a:ln>
                <a:solidFill>
                  <a:schemeClr val="bg1"/>
                </a:solidFill>
                <a:effectLst/>
                <a:uLnTx/>
                <a:uFillTx/>
                <a:latin typeface="Helvetica Neue" panose="02000503000000020004" pitchFamily="2" charset="0"/>
                <a:hlinkClick r:id="rId4">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a:ln>
                <a:noFill/>
              </a:ln>
              <a:solidFill>
                <a:schemeClr val="bg1"/>
              </a:solidFill>
              <a:effectLst/>
              <a:uLnTx/>
              <a:uFillTx/>
              <a:latin typeface="Helvetica Neue" panose="02000503000000020004" pitchFamily="2" charset="0"/>
            </a:endParaRPr>
          </a:p>
        </p:txBody>
      </p:sp>
      <p:pic>
        <p:nvPicPr>
          <p:cNvPr id="4" name="Picture 3">
            <a:extLst>
              <a:ext uri="{FF2B5EF4-FFF2-40B4-BE49-F238E27FC236}">
                <a16:creationId xmlns:a16="http://schemas.microsoft.com/office/drawing/2014/main" id="{8E97403C-EC78-E83F-0CC9-BBC9F42003D0}"/>
              </a:ext>
            </a:extLst>
          </p:cNvPr>
          <p:cNvPicPr>
            <a:picLocks noChangeAspect="1"/>
          </p:cNvPicPr>
          <p:nvPr/>
        </p:nvPicPr>
        <p:blipFill>
          <a:blip r:embed="rId5"/>
          <a:srcRect t="4916" b="12647"/>
          <a:stretch/>
        </p:blipFill>
        <p:spPr>
          <a:xfrm>
            <a:off x="5869660" y="671215"/>
            <a:ext cx="5586114" cy="5370293"/>
          </a:xfrm>
          <a:prstGeom prst="rect">
            <a:avLst/>
          </a:prstGeom>
        </p:spPr>
      </p:pic>
      <p:pic>
        <p:nvPicPr>
          <p:cNvPr id="5" name="Picture 4" descr="Snoap packaging design, soap packaging design, brand identity design, range  design, marketing messages">
            <a:extLst>
              <a:ext uri="{FF2B5EF4-FFF2-40B4-BE49-F238E27FC236}">
                <a16:creationId xmlns:a16="http://schemas.microsoft.com/office/drawing/2014/main" id="{6657CF87-2D83-2354-970A-187DC09F75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69120"/>
            <a:ext cx="2467748" cy="1233874"/>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373399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7">
            <a:extLst>
              <a:ext uri="{FF2B5EF4-FFF2-40B4-BE49-F238E27FC236}">
                <a16:creationId xmlns:a16="http://schemas.microsoft.com/office/drawing/2014/main" id="{242AC115-BA37-FFD2-981A-B3AA90B120EB}"/>
              </a:ext>
            </a:extLst>
          </p:cNvPr>
          <p:cNvSpPr txBox="1">
            <a:spLocks/>
          </p:cNvSpPr>
          <p:nvPr/>
        </p:nvSpPr>
        <p:spPr>
          <a:xfrm>
            <a:off x="3663069" y="637157"/>
            <a:ext cx="4549784"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PROTECTION</a:t>
            </a:r>
          </a:p>
        </p:txBody>
      </p:sp>
      <p:sp>
        <p:nvSpPr>
          <p:cNvPr id="3" name="Text Placeholder 4">
            <a:extLst>
              <a:ext uri="{FF2B5EF4-FFF2-40B4-BE49-F238E27FC236}">
                <a16:creationId xmlns:a16="http://schemas.microsoft.com/office/drawing/2014/main" id="{48144D51-A8E4-944A-7694-0E5A41264772}"/>
              </a:ext>
            </a:extLst>
          </p:cNvPr>
          <p:cNvSpPr txBox="1">
            <a:spLocks/>
          </p:cNvSpPr>
          <p:nvPr/>
        </p:nvSpPr>
        <p:spPr>
          <a:xfrm>
            <a:off x="3932453" y="337989"/>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100" dirty="0"/>
              <a:t>WHY SNOAP</a:t>
            </a: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p:txBody>
      </p:sp>
      <p:sp>
        <p:nvSpPr>
          <p:cNvPr id="11" name="Text Placeholder 4">
            <a:extLst>
              <a:ext uri="{FF2B5EF4-FFF2-40B4-BE49-F238E27FC236}">
                <a16:creationId xmlns:a16="http://schemas.microsoft.com/office/drawing/2014/main" id="{B1888ABC-5B21-8C9F-6E2D-323321B38281}"/>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a:ln>
                  <a:noFill/>
                </a:ln>
                <a:solidFill>
                  <a:schemeClr val="bg1"/>
                </a:solidFill>
                <a:effectLst/>
                <a:uLnTx/>
                <a:uFillTx/>
                <a:latin typeface="Helvetica Neue" panose="02000503000000020004" pitchFamily="2" charset="0"/>
                <a:hlinkClick r:id="rId4">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a:ln>
                <a:noFill/>
              </a:ln>
              <a:solidFill>
                <a:schemeClr val="bg1"/>
              </a:solidFill>
              <a:effectLst/>
              <a:uLnTx/>
              <a:uFillTx/>
              <a:latin typeface="Helvetica Neue" panose="02000503000000020004" pitchFamily="2" charset="0"/>
            </a:endParaRPr>
          </a:p>
        </p:txBody>
      </p:sp>
      <p:pic>
        <p:nvPicPr>
          <p:cNvPr id="4" name="Picture 3" descr="Snoap packaging design, soap packaging design, brand identity design, range  design, marketing messages">
            <a:extLst>
              <a:ext uri="{FF2B5EF4-FFF2-40B4-BE49-F238E27FC236}">
                <a16:creationId xmlns:a16="http://schemas.microsoft.com/office/drawing/2014/main" id="{F4DC6D96-1E1C-AD5C-7261-2A065FD070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1593"/>
            <a:ext cx="2467748" cy="123387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Diagram of a water bottle&#10;&#10;AI-generated content may be incorrect.">
            <a:extLst>
              <a:ext uri="{FF2B5EF4-FFF2-40B4-BE49-F238E27FC236}">
                <a16:creationId xmlns:a16="http://schemas.microsoft.com/office/drawing/2014/main" id="{EEF9B7B5-8090-8663-B6F4-B99DA7CF05FB}"/>
              </a:ext>
            </a:extLst>
          </p:cNvPr>
          <p:cNvPicPr>
            <a:picLocks noChangeAspect="1"/>
          </p:cNvPicPr>
          <p:nvPr/>
        </p:nvPicPr>
        <p:blipFill>
          <a:blip r:embed="rId6"/>
          <a:stretch>
            <a:fillRect/>
          </a:stretch>
        </p:blipFill>
        <p:spPr>
          <a:xfrm>
            <a:off x="436511" y="1778055"/>
            <a:ext cx="6688189" cy="3566503"/>
          </a:xfrm>
          <a:prstGeom prst="rect">
            <a:avLst/>
          </a:prstGeom>
        </p:spPr>
      </p:pic>
      <p:sp>
        <p:nvSpPr>
          <p:cNvPr id="16" name="TextBox 15">
            <a:extLst>
              <a:ext uri="{FF2B5EF4-FFF2-40B4-BE49-F238E27FC236}">
                <a16:creationId xmlns:a16="http://schemas.microsoft.com/office/drawing/2014/main" id="{6A4EF07A-BEAC-5D64-6786-0F28268425B1}"/>
              </a:ext>
            </a:extLst>
          </p:cNvPr>
          <p:cNvSpPr txBox="1"/>
          <p:nvPr/>
        </p:nvSpPr>
        <p:spPr>
          <a:xfrm>
            <a:off x="7124700" y="1586397"/>
            <a:ext cx="4864100" cy="4247317"/>
          </a:xfrm>
          <a:prstGeom prst="rect">
            <a:avLst/>
          </a:prstGeom>
          <a:noFill/>
        </p:spPr>
        <p:txBody>
          <a:bodyPr wrap="square" rtlCol="0">
            <a:spAutoFit/>
          </a:bodyPr>
          <a:lstStyle/>
          <a:p>
            <a:r>
              <a:rPr lang="en-GB" b="1" i="1" dirty="0"/>
              <a:t>Dispenser</a:t>
            </a:r>
            <a:r>
              <a:rPr lang="en-GB" dirty="0"/>
              <a:t> has 4 divisional claims </a:t>
            </a:r>
          </a:p>
          <a:p>
            <a:r>
              <a:rPr lang="en-GB" dirty="0"/>
              <a:t>P10238GB, P10238GBD1, P10238GBD2, P10238GBD3</a:t>
            </a:r>
          </a:p>
          <a:p>
            <a:r>
              <a:rPr lang="en-GB" dirty="0"/>
              <a:t>·       Threads on inside surface</a:t>
            </a:r>
          </a:p>
          <a:p>
            <a:r>
              <a:rPr lang="en-GB" dirty="0"/>
              <a:t>·       Grating element on bottom</a:t>
            </a:r>
          </a:p>
          <a:p>
            <a:r>
              <a:rPr lang="en-GB" dirty="0"/>
              <a:t>·       Driving  mechanism – rotate and urge 	downwards using feeder legs</a:t>
            </a:r>
          </a:p>
          <a:p>
            <a:r>
              <a:rPr lang="en-GB" dirty="0"/>
              <a:t>·       Centring element using nipple protrusion </a:t>
            </a:r>
          </a:p>
          <a:p>
            <a:r>
              <a:rPr lang="en-GB" dirty="0"/>
              <a:t>	on grating surface and on driving 	mechanism</a:t>
            </a:r>
          </a:p>
          <a:p>
            <a:r>
              <a:rPr lang="en-GB" dirty="0"/>
              <a:t>·       Front loading door</a:t>
            </a:r>
          </a:p>
          <a:p>
            <a:r>
              <a:rPr lang="en-GB" dirty="0"/>
              <a:t>·       Handle engaged to rotate feeder legs</a:t>
            </a:r>
          </a:p>
          <a:p>
            <a:r>
              <a:rPr lang="en-GB" dirty="0"/>
              <a:t>·       Feeder legs that slide forward to disengaging 	the threads of the feeder to allow easy 	insertion of soap bars</a:t>
            </a:r>
          </a:p>
        </p:txBody>
      </p:sp>
    </p:spTree>
    <p:custDataLst>
      <p:custData r:id="rId1"/>
      <p:custData r:id="rId2"/>
    </p:custDataLst>
    <p:extLst>
      <p:ext uri="{BB962C8B-B14F-4D97-AF65-F5344CB8AC3E}">
        <p14:creationId xmlns:p14="http://schemas.microsoft.com/office/powerpoint/2010/main" val="133196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DEC38-8ED4-E2C7-A125-7D3D5A569CAA}"/>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41CF1056-6B82-8273-DC68-116D063C6965}"/>
              </a:ext>
            </a:extLst>
          </p:cNvPr>
          <p:cNvSpPr txBox="1">
            <a:spLocks/>
          </p:cNvSpPr>
          <p:nvPr/>
        </p:nvSpPr>
        <p:spPr>
          <a:xfrm>
            <a:off x="3663069" y="637157"/>
            <a:ext cx="4549784"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PROTECTION</a:t>
            </a:r>
          </a:p>
        </p:txBody>
      </p:sp>
      <p:sp>
        <p:nvSpPr>
          <p:cNvPr id="3" name="Text Placeholder 4">
            <a:extLst>
              <a:ext uri="{FF2B5EF4-FFF2-40B4-BE49-F238E27FC236}">
                <a16:creationId xmlns:a16="http://schemas.microsoft.com/office/drawing/2014/main" id="{78551677-37E1-BD40-9C28-A06550769316}"/>
              </a:ext>
            </a:extLst>
          </p:cNvPr>
          <p:cNvSpPr txBox="1">
            <a:spLocks/>
          </p:cNvSpPr>
          <p:nvPr/>
        </p:nvSpPr>
        <p:spPr>
          <a:xfrm>
            <a:off x="3797761" y="332650"/>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rPr>
              <a:t>Why </a:t>
            </a:r>
            <a:r>
              <a:rPr kumimoji="0" lang="en-US" sz="1100" b="0" i="0" u="none" strike="noStrike" kern="1200" cap="all" spc="300" normalizeH="0" baseline="0" noProof="0" dirty="0" err="1">
                <a:ln>
                  <a:noFill/>
                </a:ln>
                <a:solidFill>
                  <a:srgbClr val="403C3C"/>
                </a:solidFill>
                <a:effectLst/>
                <a:uLnTx/>
                <a:uFillTx/>
                <a:latin typeface="Helvetica Neue" panose="02000503000000020004" pitchFamily="2" charset="0"/>
              </a:rPr>
              <a:t>snoaP</a:t>
            </a: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p:txBody>
      </p:sp>
      <p:sp>
        <p:nvSpPr>
          <p:cNvPr id="11" name="Text Placeholder 4">
            <a:extLst>
              <a:ext uri="{FF2B5EF4-FFF2-40B4-BE49-F238E27FC236}">
                <a16:creationId xmlns:a16="http://schemas.microsoft.com/office/drawing/2014/main" id="{A47B874A-ED7D-FCBE-5628-D8D2C435DEC6}"/>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a:ln>
                  <a:noFill/>
                </a:ln>
                <a:solidFill>
                  <a:schemeClr val="bg1"/>
                </a:solidFill>
                <a:effectLst/>
                <a:uLnTx/>
                <a:uFillTx/>
                <a:latin typeface="Helvetica Neue" panose="02000503000000020004" pitchFamily="2" charset="0"/>
                <a:hlinkClick r:id="rId4">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a:ln>
                <a:noFill/>
              </a:ln>
              <a:solidFill>
                <a:schemeClr val="bg1"/>
              </a:solidFill>
              <a:effectLst/>
              <a:uLnTx/>
              <a:uFillTx/>
              <a:latin typeface="Helvetica Neue" panose="02000503000000020004" pitchFamily="2" charset="0"/>
            </a:endParaRPr>
          </a:p>
        </p:txBody>
      </p:sp>
      <p:pic>
        <p:nvPicPr>
          <p:cNvPr id="4" name="Picture 3" descr="Snoap packaging design, soap packaging design, brand identity design, range  design, marketing messages">
            <a:extLst>
              <a:ext uri="{FF2B5EF4-FFF2-40B4-BE49-F238E27FC236}">
                <a16:creationId xmlns:a16="http://schemas.microsoft.com/office/drawing/2014/main" id="{BBB6531B-CC3B-B67B-4464-DB1EE0395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1593"/>
            <a:ext cx="2467748" cy="12338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1AB0423-2AD2-B899-9048-911FC17EB854}"/>
              </a:ext>
            </a:extLst>
          </p:cNvPr>
          <p:cNvPicPr>
            <a:picLocks noChangeAspect="1"/>
          </p:cNvPicPr>
          <p:nvPr/>
        </p:nvPicPr>
        <p:blipFill>
          <a:blip r:embed="rId6"/>
          <a:srcRect/>
          <a:stretch/>
        </p:blipFill>
        <p:spPr>
          <a:xfrm>
            <a:off x="5943600" y="1114149"/>
            <a:ext cx="5745549" cy="5437752"/>
          </a:xfrm>
          <a:prstGeom prst="rect">
            <a:avLst/>
          </a:prstGeom>
        </p:spPr>
      </p:pic>
      <p:pic>
        <p:nvPicPr>
          <p:cNvPr id="7" name="Picture 6" descr="A drawing of a drone&#10;&#10;AI-generated content may be incorrect.">
            <a:extLst>
              <a:ext uri="{FF2B5EF4-FFF2-40B4-BE49-F238E27FC236}">
                <a16:creationId xmlns:a16="http://schemas.microsoft.com/office/drawing/2014/main" id="{10B11C27-A714-553D-59F8-25326C07ECD1}"/>
              </a:ext>
            </a:extLst>
          </p:cNvPr>
          <p:cNvPicPr>
            <a:picLocks noChangeAspect="1"/>
          </p:cNvPicPr>
          <p:nvPr/>
        </p:nvPicPr>
        <p:blipFill>
          <a:blip r:embed="rId7"/>
          <a:stretch>
            <a:fillRect/>
          </a:stretch>
        </p:blipFill>
        <p:spPr>
          <a:xfrm>
            <a:off x="1079755" y="3833025"/>
            <a:ext cx="3979610" cy="2249345"/>
          </a:xfrm>
          <a:prstGeom prst="rect">
            <a:avLst/>
          </a:prstGeom>
        </p:spPr>
      </p:pic>
      <p:pic>
        <p:nvPicPr>
          <p:cNvPr id="8" name="Picture 7" descr="Snoap packaging design, soap packaging design, brand identity design, range  design, marketing messages">
            <a:extLst>
              <a:ext uri="{FF2B5EF4-FFF2-40B4-BE49-F238E27FC236}">
                <a16:creationId xmlns:a16="http://schemas.microsoft.com/office/drawing/2014/main" id="{18619041-A1CA-AFC7-633B-732D867862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93993"/>
            <a:ext cx="2467748" cy="12338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098FA0F-7B7B-DA14-C9F7-B1999ECBE6A9}"/>
              </a:ext>
            </a:extLst>
          </p:cNvPr>
          <p:cNvSpPr txBox="1"/>
          <p:nvPr/>
        </p:nvSpPr>
        <p:spPr>
          <a:xfrm>
            <a:off x="1203842" y="1803400"/>
            <a:ext cx="4892158" cy="1754326"/>
          </a:xfrm>
          <a:prstGeom prst="rect">
            <a:avLst/>
          </a:prstGeom>
          <a:noFill/>
        </p:spPr>
        <p:txBody>
          <a:bodyPr wrap="square" rtlCol="0">
            <a:spAutoFit/>
          </a:bodyPr>
          <a:lstStyle/>
          <a:p>
            <a:r>
              <a:rPr lang="en-GB" b="1" i="1" dirty="0"/>
              <a:t>Soap</a:t>
            </a:r>
            <a:r>
              <a:rPr lang="en-GB" dirty="0"/>
              <a:t> covers (P10239GB1):-</a:t>
            </a:r>
          </a:p>
          <a:p>
            <a:r>
              <a:rPr lang="en-GB" dirty="0"/>
              <a:t>·       Shape of bars</a:t>
            </a:r>
          </a:p>
          <a:p>
            <a:r>
              <a:rPr lang="en-GB" dirty="0"/>
              <a:t>·       Hole through centre</a:t>
            </a:r>
          </a:p>
          <a:p>
            <a:r>
              <a:rPr lang="en-GB" dirty="0"/>
              <a:t>·       Consistency of bars</a:t>
            </a:r>
          </a:p>
          <a:p>
            <a:r>
              <a:rPr lang="en-GB" dirty="0"/>
              <a:t>·       Etching in top and/or bottom</a:t>
            </a:r>
          </a:p>
          <a:p>
            <a:endParaRPr lang="en-US" dirty="0"/>
          </a:p>
        </p:txBody>
      </p:sp>
    </p:spTree>
    <p:custDataLst>
      <p:custData r:id="rId1"/>
      <p:custData r:id="rId2"/>
    </p:custDataLst>
    <p:extLst>
      <p:ext uri="{BB962C8B-B14F-4D97-AF65-F5344CB8AC3E}">
        <p14:creationId xmlns:p14="http://schemas.microsoft.com/office/powerpoint/2010/main" val="238729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6218B-CB3D-AFE0-CFD8-BCAA95097227}"/>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CC3A90C0-7E4C-E5AB-4F4E-04DE44555A6E}"/>
              </a:ext>
            </a:extLst>
          </p:cNvPr>
          <p:cNvSpPr txBox="1">
            <a:spLocks/>
          </p:cNvSpPr>
          <p:nvPr/>
        </p:nvSpPr>
        <p:spPr>
          <a:xfrm>
            <a:off x="3946113" y="636923"/>
            <a:ext cx="4549784"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PROTECTION</a:t>
            </a:r>
          </a:p>
        </p:txBody>
      </p:sp>
      <p:sp>
        <p:nvSpPr>
          <p:cNvPr id="3" name="Text Placeholder 4">
            <a:extLst>
              <a:ext uri="{FF2B5EF4-FFF2-40B4-BE49-F238E27FC236}">
                <a16:creationId xmlns:a16="http://schemas.microsoft.com/office/drawing/2014/main" id="{957A76D1-5142-35CC-27C9-DED7CD91E1A0}"/>
              </a:ext>
            </a:extLst>
          </p:cNvPr>
          <p:cNvSpPr txBox="1">
            <a:spLocks/>
          </p:cNvSpPr>
          <p:nvPr/>
        </p:nvSpPr>
        <p:spPr>
          <a:xfrm>
            <a:off x="4080805" y="356723"/>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rPr>
              <a:t>Why </a:t>
            </a:r>
            <a:r>
              <a:rPr kumimoji="0" lang="en-US" sz="1100" b="0" i="0" u="none" strike="noStrike" kern="1200" cap="all" spc="300" normalizeH="0" baseline="0" noProof="0" dirty="0" err="1">
                <a:ln>
                  <a:noFill/>
                </a:ln>
                <a:solidFill>
                  <a:srgbClr val="403C3C"/>
                </a:solidFill>
                <a:effectLst/>
                <a:uLnTx/>
                <a:uFillTx/>
                <a:latin typeface="Helvetica Neue" panose="02000503000000020004" pitchFamily="2" charset="0"/>
              </a:rPr>
              <a:t>snoaP</a:t>
            </a: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p:txBody>
      </p:sp>
      <p:sp>
        <p:nvSpPr>
          <p:cNvPr id="11" name="Text Placeholder 4">
            <a:extLst>
              <a:ext uri="{FF2B5EF4-FFF2-40B4-BE49-F238E27FC236}">
                <a16:creationId xmlns:a16="http://schemas.microsoft.com/office/drawing/2014/main" id="{2536908B-7002-8F17-C9B5-80D4CF6B495B}"/>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a:ln>
                  <a:noFill/>
                </a:ln>
                <a:solidFill>
                  <a:schemeClr val="bg1"/>
                </a:solidFill>
                <a:effectLst/>
                <a:uLnTx/>
                <a:uFillTx/>
                <a:latin typeface="Helvetica Neue" panose="02000503000000020004" pitchFamily="2" charset="0"/>
                <a:hlinkClick r:id="rId4">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a:ln>
                <a:noFill/>
              </a:ln>
              <a:solidFill>
                <a:schemeClr val="bg1"/>
              </a:solidFill>
              <a:effectLst/>
              <a:uLnTx/>
              <a:uFillTx/>
              <a:latin typeface="Helvetica Neue" panose="02000503000000020004" pitchFamily="2" charset="0"/>
            </a:endParaRPr>
          </a:p>
        </p:txBody>
      </p:sp>
      <p:pic>
        <p:nvPicPr>
          <p:cNvPr id="4" name="Picture 3" descr="Snoap packaging design, soap packaging design, brand identity design, range  design, marketing messages">
            <a:extLst>
              <a:ext uri="{FF2B5EF4-FFF2-40B4-BE49-F238E27FC236}">
                <a16:creationId xmlns:a16="http://schemas.microsoft.com/office/drawing/2014/main" id="{A45925CB-E9A8-5ABE-84FD-ADE84D0022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1593"/>
            <a:ext cx="2467748" cy="12338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noap packaging design, soap packaging design, brand identity design, range  design, marketing messages">
            <a:extLst>
              <a:ext uri="{FF2B5EF4-FFF2-40B4-BE49-F238E27FC236}">
                <a16:creationId xmlns:a16="http://schemas.microsoft.com/office/drawing/2014/main" id="{408C8E70-E8B4-0C94-BE25-3F5EC9A6C9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93993"/>
            <a:ext cx="2467748" cy="12338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screenshot of a table&#10;&#10;AI-generated content may be incorrect.">
            <a:extLst>
              <a:ext uri="{FF2B5EF4-FFF2-40B4-BE49-F238E27FC236}">
                <a16:creationId xmlns:a16="http://schemas.microsoft.com/office/drawing/2014/main" id="{540AC4DE-8EB9-9466-DE68-DF6A8996A5A8}"/>
              </a:ext>
            </a:extLst>
          </p:cNvPr>
          <p:cNvPicPr>
            <a:picLocks noChangeAspect="1"/>
          </p:cNvPicPr>
          <p:nvPr/>
        </p:nvPicPr>
        <p:blipFill>
          <a:blip r:embed="rId6"/>
          <a:stretch>
            <a:fillRect/>
          </a:stretch>
        </p:blipFill>
        <p:spPr>
          <a:xfrm>
            <a:off x="293914" y="1594348"/>
            <a:ext cx="11807238" cy="2787153"/>
          </a:xfrm>
          <a:prstGeom prst="rect">
            <a:avLst/>
          </a:prstGeom>
        </p:spPr>
      </p:pic>
      <p:pic>
        <p:nvPicPr>
          <p:cNvPr id="14" name="Picture 13" descr="View of Earth from orbit">
            <a:extLst>
              <a:ext uri="{FF2B5EF4-FFF2-40B4-BE49-F238E27FC236}">
                <a16:creationId xmlns:a16="http://schemas.microsoft.com/office/drawing/2014/main" id="{6A61549F-0066-7847-56C1-4F6AF5908053}"/>
              </a:ext>
            </a:extLst>
          </p:cNvPr>
          <p:cNvPicPr>
            <a:picLocks noChangeAspect="1"/>
          </p:cNvPicPr>
          <p:nvPr/>
        </p:nvPicPr>
        <p:blipFill>
          <a:blip r:embed="rId7"/>
          <a:stretch>
            <a:fillRect/>
          </a:stretch>
        </p:blipFill>
        <p:spPr>
          <a:xfrm>
            <a:off x="0" y="4533901"/>
            <a:ext cx="12192000" cy="2324100"/>
          </a:xfrm>
          <a:prstGeom prst="rect">
            <a:avLst/>
          </a:prstGeom>
        </p:spPr>
      </p:pic>
    </p:spTree>
    <p:custDataLst>
      <p:custData r:id="rId1"/>
      <p:custData r:id="rId2"/>
    </p:custDataLst>
    <p:extLst>
      <p:ext uri="{BB962C8B-B14F-4D97-AF65-F5344CB8AC3E}">
        <p14:creationId xmlns:p14="http://schemas.microsoft.com/office/powerpoint/2010/main" val="664650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86AF-B791-24B9-356F-A11076BD7E3B}"/>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5B5A4878-452C-7FDA-A8EA-A3F18B7B536F}"/>
              </a:ext>
            </a:extLst>
          </p:cNvPr>
          <p:cNvSpPr txBox="1">
            <a:spLocks/>
          </p:cNvSpPr>
          <p:nvPr/>
        </p:nvSpPr>
        <p:spPr>
          <a:xfrm>
            <a:off x="6208042" y="2740511"/>
            <a:ext cx="5257800"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IP on TV</a:t>
            </a:r>
          </a:p>
        </p:txBody>
      </p:sp>
      <p:sp>
        <p:nvSpPr>
          <p:cNvPr id="3" name="Text Placeholder 4">
            <a:extLst>
              <a:ext uri="{FF2B5EF4-FFF2-40B4-BE49-F238E27FC236}">
                <a16:creationId xmlns:a16="http://schemas.microsoft.com/office/drawing/2014/main" id="{996F9A71-52B0-0301-CADA-EE692E613891}"/>
              </a:ext>
            </a:extLst>
          </p:cNvPr>
          <p:cNvSpPr txBox="1">
            <a:spLocks/>
          </p:cNvSpPr>
          <p:nvPr/>
        </p:nvSpPr>
        <p:spPr>
          <a:xfrm>
            <a:off x="6696742" y="1414404"/>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100" dirty="0"/>
              <a:t>Why </a:t>
            </a:r>
            <a:r>
              <a:rPr lang="en-US" sz="1100" dirty="0" err="1"/>
              <a:t>snoap</a:t>
            </a: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p:txBody>
      </p:sp>
      <p:sp>
        <p:nvSpPr>
          <p:cNvPr id="11" name="Text Placeholder 4">
            <a:extLst>
              <a:ext uri="{FF2B5EF4-FFF2-40B4-BE49-F238E27FC236}">
                <a16:creationId xmlns:a16="http://schemas.microsoft.com/office/drawing/2014/main" id="{8F1DDEBB-944F-9C8F-2D5E-E2941DED6B18}"/>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hlinkClick r:id="rId6">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endParaRPr>
          </a:p>
        </p:txBody>
      </p:sp>
      <p:pic>
        <p:nvPicPr>
          <p:cNvPr id="13" name="Picture 12" descr="Snoap packaging design, soap packaging design, brand identity design, range  design, marketing messages">
            <a:extLst>
              <a:ext uri="{FF2B5EF4-FFF2-40B4-BE49-F238E27FC236}">
                <a16:creationId xmlns:a16="http://schemas.microsoft.com/office/drawing/2014/main" id="{440B5F9D-28C9-3699-E343-1A38B89817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4899" y="180530"/>
            <a:ext cx="2467748" cy="1233874"/>
          </a:xfrm>
          <a:prstGeom prst="rect">
            <a:avLst/>
          </a:prstGeom>
          <a:noFill/>
          <a:extLst>
            <a:ext uri="{909E8E84-426E-40DD-AFC4-6F175D3DCCD1}">
              <a14:hiddenFill xmlns:a14="http://schemas.microsoft.com/office/drawing/2010/main">
                <a:solidFill>
                  <a:srgbClr val="FFFFFF"/>
                </a:solidFill>
              </a14:hiddenFill>
            </a:ext>
          </a:extLst>
        </p:spPr>
      </p:pic>
      <p:pic>
        <p:nvPicPr>
          <p:cNvPr id="5" name="1.mp4">
            <a:hlinkClick r:id="" action="ppaction://media"/>
            <a:extLst>
              <a:ext uri="{FF2B5EF4-FFF2-40B4-BE49-F238E27FC236}">
                <a16:creationId xmlns:a16="http://schemas.microsoft.com/office/drawing/2014/main" id="{E98C6A8C-ED05-3053-DCEA-F206E543D103}"/>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8859" y="0"/>
            <a:ext cx="5486400" cy="6858000"/>
          </a:xfrm>
          <a:prstGeom prst="rect">
            <a:avLst/>
          </a:prstGeom>
        </p:spPr>
      </p:pic>
      <p:pic>
        <p:nvPicPr>
          <p:cNvPr id="9" name="Picture 8" descr="A close up of a logo&#10;&#10;AI-generated content may be incorrect.">
            <a:extLst>
              <a:ext uri="{FF2B5EF4-FFF2-40B4-BE49-F238E27FC236}">
                <a16:creationId xmlns:a16="http://schemas.microsoft.com/office/drawing/2014/main" id="{F7384C97-8A19-BC6C-EAD6-B2F909437D97}"/>
              </a:ext>
            </a:extLst>
          </p:cNvPr>
          <p:cNvPicPr>
            <a:picLocks noChangeAspect="1"/>
          </p:cNvPicPr>
          <p:nvPr/>
        </p:nvPicPr>
        <p:blipFill>
          <a:blip r:embed="rId9"/>
          <a:stretch>
            <a:fillRect/>
          </a:stretch>
        </p:blipFill>
        <p:spPr>
          <a:xfrm>
            <a:off x="6749897" y="3429000"/>
            <a:ext cx="4227245" cy="890944"/>
          </a:xfrm>
          <a:prstGeom prst="rect">
            <a:avLst/>
          </a:prstGeom>
        </p:spPr>
      </p:pic>
    </p:spTree>
    <p:custDataLst>
      <p:custData r:id="rId1"/>
      <p:custData r:id="rId2"/>
    </p:custDataLst>
    <p:extLst>
      <p:ext uri="{BB962C8B-B14F-4D97-AF65-F5344CB8AC3E}">
        <p14:creationId xmlns:p14="http://schemas.microsoft.com/office/powerpoint/2010/main" val="168397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F9CC1-A2C7-5C45-CFB0-0A54EBAEC9EE}"/>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712E2245-9CDA-6B75-9D2D-FC5A17D54AB5}"/>
              </a:ext>
            </a:extLst>
          </p:cNvPr>
          <p:cNvSpPr txBox="1">
            <a:spLocks/>
          </p:cNvSpPr>
          <p:nvPr/>
        </p:nvSpPr>
        <p:spPr>
          <a:xfrm>
            <a:off x="554217" y="2250798"/>
            <a:ext cx="5257800"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Ongoing Success </a:t>
            </a:r>
          </a:p>
        </p:txBody>
      </p:sp>
      <p:sp>
        <p:nvSpPr>
          <p:cNvPr id="3" name="Text Placeholder 4">
            <a:extLst>
              <a:ext uri="{FF2B5EF4-FFF2-40B4-BE49-F238E27FC236}">
                <a16:creationId xmlns:a16="http://schemas.microsoft.com/office/drawing/2014/main" id="{E2081404-70AB-A1E6-BA1B-DC5197C7DA85}"/>
              </a:ext>
            </a:extLst>
          </p:cNvPr>
          <p:cNvSpPr txBox="1">
            <a:spLocks/>
          </p:cNvSpPr>
          <p:nvPr/>
        </p:nvSpPr>
        <p:spPr>
          <a:xfrm>
            <a:off x="528817" y="741449"/>
            <a:ext cx="4280400" cy="25560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100" dirty="0"/>
              <a:t>Why </a:t>
            </a:r>
            <a:r>
              <a:rPr lang="en-US" sz="1100" dirty="0" err="1"/>
              <a:t>snoap</a:t>
            </a:r>
            <a:endParaRPr kumimoji="0" lang="en-US" sz="1100" b="0" i="0" u="none" strike="noStrike" kern="1200" cap="all" spc="300" normalizeH="0" baseline="0" noProof="0" dirty="0">
              <a:ln>
                <a:noFill/>
              </a:ln>
              <a:solidFill>
                <a:srgbClr val="403C3C"/>
              </a:solidFill>
              <a:effectLst/>
              <a:uLnTx/>
              <a:uFillTx/>
              <a:latin typeface="Helvetica Neue" panose="02000503000000020004" pitchFamily="2" charset="0"/>
            </a:endParaRPr>
          </a:p>
        </p:txBody>
      </p:sp>
      <p:sp>
        <p:nvSpPr>
          <p:cNvPr id="11" name="Text Placeholder 4">
            <a:extLst>
              <a:ext uri="{FF2B5EF4-FFF2-40B4-BE49-F238E27FC236}">
                <a16:creationId xmlns:a16="http://schemas.microsoft.com/office/drawing/2014/main" id="{770E2924-DBFB-DBE6-D2F1-8D7606267410}"/>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hlinkClick r:id="rId6">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endParaRPr>
          </a:p>
        </p:txBody>
      </p:sp>
      <p:pic>
        <p:nvPicPr>
          <p:cNvPr id="13" name="Picture 12" descr="Snoap packaging design, soap packaging design, brand identity design, range  design, marketing messages">
            <a:extLst>
              <a:ext uri="{FF2B5EF4-FFF2-40B4-BE49-F238E27FC236}">
                <a16:creationId xmlns:a16="http://schemas.microsoft.com/office/drawing/2014/main" id="{924B6C3F-1AC2-BE26-31C4-5E043DE8BD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9598" y="73398"/>
            <a:ext cx="2467748" cy="12338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E83E20E-495B-F93F-9810-F5211F619FC8}"/>
              </a:ext>
            </a:extLst>
          </p:cNvPr>
          <p:cNvSpPr txBox="1"/>
          <p:nvPr/>
        </p:nvSpPr>
        <p:spPr>
          <a:xfrm>
            <a:off x="554217" y="3141742"/>
            <a:ext cx="4630969" cy="2273186"/>
          </a:xfrm>
          <a:prstGeom prst="rect">
            <a:avLst/>
          </a:prstGeom>
          <a:noFill/>
        </p:spPr>
        <p:txBody>
          <a:bodyPr wrap="square" rtlCol="0">
            <a:spAutoFit/>
          </a:bodyPr>
          <a:lstStyle/>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TV Appearance</a:t>
            </a:r>
          </a:p>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 5 Dragons’ fighting for us</a:t>
            </a:r>
          </a:p>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3,500 Households</a:t>
            </a:r>
          </a:p>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220 Businesses</a:t>
            </a:r>
          </a:p>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Stopping &gt;184,000 Single-use plastic bottles polluting our planet</a:t>
            </a:r>
          </a:p>
          <a:p>
            <a:pPr marL="171450" indent="-171450">
              <a:lnSpc>
                <a:spcPct val="107000"/>
              </a:lnSpc>
              <a:spcAft>
                <a:spcPts val="800"/>
              </a:spcAft>
              <a:buFont typeface="Arial" panose="020B0604020202020204" pitchFamily="34" charset="0"/>
              <a:buChar char="•"/>
            </a:pPr>
            <a:r>
              <a:rPr lang="en-GB" sz="1200" kern="100" dirty="0">
                <a:latin typeface="Helvetica Neue" panose="02000503000000020004" pitchFamily="2" charset="0"/>
                <a:ea typeface="Helvetica Neue" panose="02000503000000020004" pitchFamily="2" charset="0"/>
                <a:cs typeface="Helvetica Neue" panose="02000503000000020004" pitchFamily="2" charset="0"/>
              </a:rPr>
              <a:t>Export</a:t>
            </a:r>
          </a:p>
          <a:p>
            <a:pPr marL="171450" indent="-171450">
              <a:lnSpc>
                <a:spcPct val="107000"/>
              </a:lnSpc>
              <a:spcAft>
                <a:spcPts val="800"/>
              </a:spcAft>
              <a:buFont typeface="Arial" panose="020B0604020202020204" pitchFamily="34" charset="0"/>
              <a:buChar char="•"/>
            </a:pPr>
            <a:endParaRPr lang="en-GB" sz="1200" kern="1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0" name="2.mp4">
            <a:hlinkClick r:id="" action="ppaction://media"/>
            <a:extLst>
              <a:ext uri="{FF2B5EF4-FFF2-40B4-BE49-F238E27FC236}">
                <a16:creationId xmlns:a16="http://schemas.microsoft.com/office/drawing/2014/main" id="{AA1D666F-21F3-3E2B-3096-1C4C55305ECD}"/>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738127" y="0"/>
            <a:ext cx="5486400" cy="6858000"/>
          </a:xfrm>
          <a:prstGeom prst="rect">
            <a:avLst/>
          </a:prstGeom>
        </p:spPr>
      </p:pic>
    </p:spTree>
    <p:custDataLst>
      <p:custData r:id="rId1"/>
      <p:custData r:id="rId2"/>
    </p:custDataLst>
    <p:extLst>
      <p:ext uri="{BB962C8B-B14F-4D97-AF65-F5344CB8AC3E}">
        <p14:creationId xmlns:p14="http://schemas.microsoft.com/office/powerpoint/2010/main" val="347040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9082A-371C-2811-790C-570877BBCA3A}"/>
            </a:ext>
          </a:extLst>
        </p:cNvPr>
        <p:cNvGrpSpPr/>
        <p:nvPr/>
      </p:nvGrpSpPr>
      <p:grpSpPr>
        <a:xfrm>
          <a:off x="0" y="0"/>
          <a:ext cx="0" cy="0"/>
          <a:chOff x="0" y="0"/>
          <a:chExt cx="0" cy="0"/>
        </a:xfrm>
      </p:grpSpPr>
      <p:sp>
        <p:nvSpPr>
          <p:cNvPr id="2" name="Text Placeholder 37">
            <a:extLst>
              <a:ext uri="{FF2B5EF4-FFF2-40B4-BE49-F238E27FC236}">
                <a16:creationId xmlns:a16="http://schemas.microsoft.com/office/drawing/2014/main" id="{2E4947D2-4B33-2904-CE2E-E2B828BEE973}"/>
              </a:ext>
            </a:extLst>
          </p:cNvPr>
          <p:cNvSpPr txBox="1">
            <a:spLocks/>
          </p:cNvSpPr>
          <p:nvPr/>
        </p:nvSpPr>
        <p:spPr>
          <a:xfrm>
            <a:off x="7127140" y="3084157"/>
            <a:ext cx="5257800" cy="89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spc="300" dirty="0">
                <a:solidFill>
                  <a:srgbClr val="403C3C"/>
                </a:solidFill>
                <a:latin typeface="Helvetica Neue" panose="02000503000000020004" pitchFamily="2" charset="0"/>
                <a:ea typeface="Helvetica Neue" panose="02000503000000020004" pitchFamily="2" charset="0"/>
                <a:cs typeface="Helvetica Neue" panose="02000503000000020004" pitchFamily="2" charset="0"/>
              </a:rPr>
              <a:t>QUESTIONS</a:t>
            </a:r>
          </a:p>
        </p:txBody>
      </p:sp>
      <p:sp>
        <p:nvSpPr>
          <p:cNvPr id="11" name="Text Placeholder 4">
            <a:extLst>
              <a:ext uri="{FF2B5EF4-FFF2-40B4-BE49-F238E27FC236}">
                <a16:creationId xmlns:a16="http://schemas.microsoft.com/office/drawing/2014/main" id="{49F2165D-08F0-8E72-63E1-8782361D7466}"/>
              </a:ext>
            </a:extLst>
          </p:cNvPr>
          <p:cNvSpPr txBox="1">
            <a:spLocks/>
          </p:cNvSpPr>
          <p:nvPr/>
        </p:nvSpPr>
        <p:spPr>
          <a:xfrm>
            <a:off x="737937" y="5515926"/>
            <a:ext cx="2014123" cy="363057"/>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050" kern="1200" cap="all" spc="300" baseline="0">
                <a:solidFill>
                  <a:srgbClr val="403C3C"/>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hlinkClick r:id="rId5">
                  <a:extLst>
                    <a:ext uri="{A12FA001-AC4F-418D-AE19-62706E023703}">
                      <ahyp:hlinkClr xmlns:ahyp="http://schemas.microsoft.com/office/drawing/2018/hyperlinkcolor" val="tx"/>
                    </a:ext>
                  </a:extLst>
                </a:hlinkClick>
              </a:rPr>
              <a:t>Read it here</a:t>
            </a:r>
            <a:endParaRPr kumimoji="0" lang="en-US" sz="1100" b="1" i="0" u="none" strike="noStrike" kern="1200" cap="all" spc="300" normalizeH="0" baseline="0" noProof="0" dirty="0">
              <a:ln>
                <a:noFill/>
              </a:ln>
              <a:solidFill>
                <a:schemeClr val="bg1"/>
              </a:solidFill>
              <a:effectLst/>
              <a:uLnTx/>
              <a:uFillTx/>
              <a:latin typeface="Helvetica Neue" panose="02000503000000020004" pitchFamily="2" charset="0"/>
            </a:endParaRPr>
          </a:p>
        </p:txBody>
      </p:sp>
      <p:pic>
        <p:nvPicPr>
          <p:cNvPr id="13" name="Picture 12" descr="Snoap packaging design, soap packaging design, brand identity design, range  design, marketing messages">
            <a:extLst>
              <a:ext uri="{FF2B5EF4-FFF2-40B4-BE49-F238E27FC236}">
                <a16:creationId xmlns:a16="http://schemas.microsoft.com/office/drawing/2014/main" id="{56F9406D-7ABC-737C-9FC4-1780EFE9F4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7140" y="1494386"/>
            <a:ext cx="2777028" cy="13885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0332271-CAB2-FE18-9A07-B60F099F33CE}"/>
              </a:ext>
            </a:extLst>
          </p:cNvPr>
          <p:cNvPicPr>
            <a:picLocks noChangeAspect="1"/>
          </p:cNvPicPr>
          <p:nvPr>
            <p:custDataLst>
              <p:tags r:id="rId3"/>
            </p:custDataLst>
          </p:nvPr>
        </p:nvPicPr>
        <p:blipFill>
          <a:blip r:embed="rId7"/>
          <a:srcRect t="8851" b="8851"/>
          <a:stretch/>
        </p:blipFill>
        <p:spPr>
          <a:xfrm rot="5400000">
            <a:off x="-832444" y="832445"/>
            <a:ext cx="6922687" cy="5257800"/>
          </a:xfrm>
          <a:prstGeom prst="rect">
            <a:avLst/>
          </a:prstGeom>
        </p:spPr>
      </p:pic>
    </p:spTree>
    <p:custDataLst>
      <p:custData r:id="rId1"/>
      <p:custData r:id="rId2"/>
    </p:custDataLst>
    <p:extLst>
      <p:ext uri="{BB962C8B-B14F-4D97-AF65-F5344CB8AC3E}">
        <p14:creationId xmlns:p14="http://schemas.microsoft.com/office/powerpoint/2010/main" val="42167633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jodie.kalina\AppData\Local\Templafy\AddIns\PowerPointVsto\372e1439-77fd-4f17-872d-03253a51c513.jpeg"/>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jodie.kalina\AppData\Local\Templafy\AddIns\PowerPointVsto\a5f915b0-2eab-4c28-b2c4-4b79fd3b8132.jpeg"/>
</p:tagLst>
</file>

<file path=ppt/theme/theme1.xml><?xml version="1.0" encoding="utf-8"?>
<a:theme xmlns:a="http://schemas.openxmlformats.org/drawingml/2006/main" name="About Commercial">
  <a:themeElements>
    <a:clrScheme name="Commercial PowerPoint ">
      <a:dk1>
        <a:srgbClr val="403C3C"/>
      </a:dk1>
      <a:lt1>
        <a:srgbClr val="FFFFFF"/>
      </a:lt1>
      <a:dk2>
        <a:srgbClr val="403C3C"/>
      </a:dk2>
      <a:lt2>
        <a:srgbClr val="FEFFFE"/>
      </a:lt2>
      <a:accent1>
        <a:srgbClr val="F66C56"/>
      </a:accent1>
      <a:accent2>
        <a:srgbClr val="3C6140"/>
      </a:accent2>
      <a:accent3>
        <a:srgbClr val="7DA07E"/>
      </a:accent3>
      <a:accent4>
        <a:srgbClr val="684F47"/>
      </a:accent4>
      <a:accent5>
        <a:srgbClr val="32362B"/>
      </a:accent5>
      <a:accent6>
        <a:srgbClr val="B3A69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OAP Pres Template" id="{2FEEDBE0-46C4-134F-8D22-0643576E2FD3}" vid="{F194EFE1-EAC5-B548-9AF6-A1AB93F9864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OAP Pres Template" id="{2FEEDBE0-46C4-134F-8D22-0643576E2FD3}" vid="{DFDB720C-D017-CE49-A202-09BB4BFF85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881267607156817920","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slideId":"637865614784811374","enableDocumentContentUpdater":false,"version":"2.0"}]]></TemplafySlideTemplateConfiguration>
</file>

<file path=customXml/item12.xml><?xml version="1.0" encoding="utf-8"?>
<TemplafySlideFormConfiguration><![CDATA[{"formFields":[],"formDataEntries":[]}]]></TemplafySlideFormConfiguration>
</file>

<file path=customXml/item13.xml><?xml version="1.0" encoding="utf-8"?>
<TemplafySlideTemplateConfiguration><![CDATA[{"slideVersion":1,"isValidatorEnabled":false,"isLocked":false,"elementsMetadata":[],"slideId":"881389428743340036","enableDocumentContentUpdater":false,"version":"2.0"}]]></TemplafySlideTemplateConfiguration>
</file>

<file path=customXml/item14.xml><?xml version="1.0" encoding="utf-8"?>
<TemplafySlideFormConfiguration><![CDATA[{"formFields":[],"formDataEntries":[]}]]></TemplafySlideFormConfiguration>
</file>

<file path=customXml/item15.xml><?xml version="1.0" encoding="utf-8"?>
<TemplafySlideTemplateConfiguration><![CDATA[{"slideVersion":1,"isValidatorEnabled":false,"isLocked":false,"elementsMetadata":[],"slideId":"637865614783888818","enableDocumentContentUpdater":false,"version":"2.0"}]]></TemplafySlideTemplateConfiguration>
</file>

<file path=customXml/item16.xml><?xml version="1.0" encoding="utf-8"?>
<TemplafySlideFormConfiguration><![CDATA[{"formFields":[],"formDataEntries":[]}]]></TemplafySlideFormConfiguration>
</file>

<file path=customXml/item17.xml><?xml version="1.0" encoding="utf-8"?>
<TemplafySlideFormConfiguration><![CDATA[{"formFields":[],"formDataEntries":[]}]]></TemplafySlideFormConfiguration>
</file>

<file path=customXml/item18.xml><?xml version="1.0" encoding="utf-8"?>
<TemplafySlideTemplateConfiguration><![CDATA[{"slideVersion":1,"isValidatorEnabled":false,"isLocked":false,"elementsMetadata":[],"slideId":"637865614784834223","enableDocumentContentUpdater":false,"version":"2.0"}]]></TemplafySlideTemplateConfiguration>
</file>

<file path=customXml/item19.xml><?xml version="1.0" encoding="utf-8"?>
<TemplafySlideTemplateConfiguration><![CDATA[{"slideVersion":1,"isValidatorEnabled":false,"isLocked":false,"elementsMetadata":[],"slideId":"881267607156817920","enableDocumentContentUpdater":false,"version":"2.0"}]]></TemplafySlideTemplateConfiguration>
</file>

<file path=customXml/item2.xml><?xml version="1.0" encoding="utf-8"?>
<TemplafySlideTemplateConfiguration><![CDATA[{"slideVersion":1,"isValidatorEnabled":false,"isLocked":false,"elementsMetadata":[],"slideId":"637865614784640966","enableDocumentContentUpdater":false,"version":"2.0"}]]></TemplafySlideTemplateConfiguration>
</file>

<file path=customXml/item20.xml><?xml version="1.0" encoding="utf-8"?>
<TemplafyFormConfiguration><![CDATA[{"formFields":[],"formDataEntries":[]}]]></TemplafyFormConfiguration>
</file>

<file path=customXml/item21.xml><?xml version="1.0" encoding="utf-8"?>
<TemplafyTemplateConfiguration><![CDATA[{"elementsMetadata":[],"transformationConfigurations":[],"templateName":"blank","templateDescription":"","enableDocumentContentUpdater":false,"version":"2.0"}]]></Templafy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1,"isValidatorEnabled":false,"isLocked":false,"elementsMetadata":[],"slideId":"881389428743340036","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FormConfiguration><![CDATA[{"formFields":[],"formDataEntries":[]}]]></TemplafySlideFormConfiguration>
</file>

<file path=customXml/item26.xml><?xml version="1.0" encoding="utf-8"?>
<TemplafySlideFormConfiguration><![CDATA[{"formFields":[],"formDataEntries":[]}]]></TemplafySlideFormConfiguration>
</file>

<file path=customXml/item27.xml><?xml version="1.0" encoding="utf-8"?>
<TemplafySlideTemplateConfiguration><![CDATA[{"slideVersion":1,"isValidatorEnabled":false,"isLocked":false,"elementsMetadata":[],"slideId":"881389428743340036","enableDocumentContentUpdater":false,"version":"2.0"}]]></TemplafySlideTemplateConfiguration>
</file>

<file path=customXml/item28.xml><?xml version="1.0" encoding="utf-8"?>
<TemplafySlideFormConfiguration><![CDATA[{"formFields":[],"formDataEntries":[]}]]></TemplafySlideFormConfiguration>
</file>

<file path=customXml/item29.xml><?xml version="1.0" encoding="utf-8"?>
<TemplafySlideTemplateConfiguration><![CDATA[{"slideVersion":1,"isValidatorEnabled":false,"isLocked":false,"elementsMetadata":[],"slideId":"881389428743340036","enableDocumentContentUpdater":false,"version":"2.0"}]]></TemplafySlideTemplateConfiguration>
</file>

<file path=customXml/item3.xml><?xml version="1.0" encoding="utf-8"?>
<TemplafySlideTemplateConfiguration><![CDATA[{"slideVersion":1,"isValidatorEnabled":false,"isLocked":false,"elementsMetadata":[],"slideId":"881389428743340036","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TemplateConfiguration><![CDATA[{"slideVersion":1,"isValidatorEnabled":false,"isLocked":false,"elementsMetadata":[],"slideId":"881389428743340036","enableDocumentContentUpdater":false,"version":"2.0"}]]></TemplafySlideTemplateConfiguration>
</file>

<file path=customXml/item33.xml><?xml version="1.0" encoding="utf-8"?>
<ct:contentTypeSchema xmlns:ct="http://schemas.microsoft.com/office/2006/metadata/contentType" xmlns:ma="http://schemas.microsoft.com/office/2006/metadata/properties/metaAttributes" ct:_="" ma:_="" ma:contentTypeName="Document" ma:contentTypeID="0x0101005CE13B2DAA4BB8489BE681496A57868A" ma:contentTypeVersion="15" ma:contentTypeDescription="Create a new document." ma:contentTypeScope="" ma:versionID="33d2bad8b38de5597b6d000aad2a7b60">
  <xsd:schema xmlns:xsd="http://www.w3.org/2001/XMLSchema" xmlns:xs="http://www.w3.org/2001/XMLSchema" xmlns:p="http://schemas.microsoft.com/office/2006/metadata/properties" xmlns:ns2="951e0426-0744-4bf8-9394-4e58ba4d9371" xmlns:ns3="7f322726-17e9-4f90-b683-b46f2d1a2740" targetNamespace="http://schemas.microsoft.com/office/2006/metadata/properties" ma:root="true" ma:fieldsID="03744a80476f13e1e55778ac1adc1b00" ns2:_="" ns3:_="">
    <xsd:import namespace="951e0426-0744-4bf8-9394-4e58ba4d9371"/>
    <xsd:import namespace="7f322726-17e9-4f90-b683-b46f2d1a274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1e0426-0744-4bf8-9394-4e58ba4d93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d3d648c-6a87-4b34-80a9-72a1239469b8"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322726-17e9-4f90-b683-b46f2d1a274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61f473b-e5f4-4627-ad63-d94a68658509}" ma:internalName="TaxCatchAll" ma:showField="CatchAllData" ma:web="7f322726-17e9-4f90-b683-b46f2d1a274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4.xml><?xml version="1.0" encoding="utf-8"?>
<?mso-contentType ?>
<FormTemplates xmlns="http://schemas.microsoft.com/sharepoint/v3/contenttype/forms">
  <Display>DocumentLibraryForm</Display>
  <Edit>DocumentLibraryForm</Edit>
  <New>DocumentLibraryForm</New>
</FormTemplates>
</file>

<file path=customXml/item35.xml><?xml version="1.0" encoding="utf-8"?>
<p:properties xmlns:p="http://schemas.microsoft.com/office/2006/metadata/properties" xmlns:xsi="http://www.w3.org/2001/XMLSchema-instance" xmlns:pc="http://schemas.microsoft.com/office/infopath/2007/PartnerControls">
  <documentManagement>
    <lcf76f155ced4ddcb4097134ff3c332f xmlns="951e0426-0744-4bf8-9394-4e58ba4d9371">
      <Terms xmlns="http://schemas.microsoft.com/office/infopath/2007/PartnerControls"/>
    </lcf76f155ced4ddcb4097134ff3c332f>
    <TaxCatchAll xmlns="7f322726-17e9-4f90-b683-b46f2d1a2740" xsi:nil="true"/>
  </documentManagement>
</p:properties>
</file>

<file path=customXml/item4.xml><?xml version="1.0" encoding="utf-8"?>
<TemplafySlideTemplateConfiguration><![CDATA[{"slideVersion":1,"isValidatorEnabled":false,"isLocked":false,"elementsMetadata":[],"slideId":"637865614784881342","enableDocumentContentUpdater":false,"version":"2.0"}]]></TemplafySlideTemplateConfiguration>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637864949806471677","enableDocumentContentUpdater":false,"version":"2.0"}]]></TemplafySlideTemplateConfiguration>
</file>

<file path=customXml/item8.xml><?xml version="1.0" encoding="utf-8"?>
<TemplafySlideFormConfiguration><![CDATA[{"formFields":[],"formDataEntries":[]}]]></TemplafySlideFormConfiguration>
</file>

<file path=customXml/item9.xml><?xml version="1.0" encoding="utf-8"?>
<TemplafySlideTemplateConfiguration><![CDATA[{"slideVersion":1,"isValidatorEnabled":false,"isLocked":false,"elementsMetadata":[],"slideId":"881389428743340036","enableDocumentContentUpdater":false,"version":"2.0"}]]></TemplafySlideTemplateConfiguration>
</file>

<file path=customXml/itemProps1.xml><?xml version="1.0" encoding="utf-8"?>
<ds:datastoreItem xmlns:ds="http://schemas.openxmlformats.org/officeDocument/2006/customXml" ds:itemID="{74C9C6A0-EF08-453E-8F58-31A4F145AA9F}">
  <ds:schemaRefs/>
</ds:datastoreItem>
</file>

<file path=customXml/itemProps10.xml><?xml version="1.0" encoding="utf-8"?>
<ds:datastoreItem xmlns:ds="http://schemas.openxmlformats.org/officeDocument/2006/customXml" ds:itemID="{FFE42E47-2F99-4FCD-9383-B4D302A0BA4B}">
  <ds:schemaRefs/>
</ds:datastoreItem>
</file>

<file path=customXml/itemProps11.xml><?xml version="1.0" encoding="utf-8"?>
<ds:datastoreItem xmlns:ds="http://schemas.openxmlformats.org/officeDocument/2006/customXml" ds:itemID="{4112D59D-D437-497C-88CF-9A6ADBD75679}">
  <ds:schemaRefs/>
</ds:datastoreItem>
</file>

<file path=customXml/itemProps12.xml><?xml version="1.0" encoding="utf-8"?>
<ds:datastoreItem xmlns:ds="http://schemas.openxmlformats.org/officeDocument/2006/customXml" ds:itemID="{D8E1916F-0BB7-42A2-917F-6EC763B6DACE}">
  <ds:schemaRefs/>
</ds:datastoreItem>
</file>

<file path=customXml/itemProps13.xml><?xml version="1.0" encoding="utf-8"?>
<ds:datastoreItem xmlns:ds="http://schemas.openxmlformats.org/officeDocument/2006/customXml" ds:itemID="{B26CA02C-10AC-458C-90D9-9EBFC7715485}">
  <ds:schemaRefs/>
</ds:datastoreItem>
</file>

<file path=customXml/itemProps14.xml><?xml version="1.0" encoding="utf-8"?>
<ds:datastoreItem xmlns:ds="http://schemas.openxmlformats.org/officeDocument/2006/customXml" ds:itemID="{D2CECE67-E006-4217-AA7F-9F7055E13FE0}">
  <ds:schemaRefs/>
</ds:datastoreItem>
</file>

<file path=customXml/itemProps15.xml><?xml version="1.0" encoding="utf-8"?>
<ds:datastoreItem xmlns:ds="http://schemas.openxmlformats.org/officeDocument/2006/customXml" ds:itemID="{191891CD-936E-4A80-803E-285CE14FC6B7}">
  <ds:schemaRefs/>
</ds:datastoreItem>
</file>

<file path=customXml/itemProps16.xml><?xml version="1.0" encoding="utf-8"?>
<ds:datastoreItem xmlns:ds="http://schemas.openxmlformats.org/officeDocument/2006/customXml" ds:itemID="{8A38B7E2-FE9F-45A1-8456-99CAAF2111AB}">
  <ds:schemaRefs/>
</ds:datastoreItem>
</file>

<file path=customXml/itemProps17.xml><?xml version="1.0" encoding="utf-8"?>
<ds:datastoreItem xmlns:ds="http://schemas.openxmlformats.org/officeDocument/2006/customXml" ds:itemID="{2EF2F4BD-4F58-4353-AF73-46009A14E478}">
  <ds:schemaRefs/>
</ds:datastoreItem>
</file>

<file path=customXml/itemProps18.xml><?xml version="1.0" encoding="utf-8"?>
<ds:datastoreItem xmlns:ds="http://schemas.openxmlformats.org/officeDocument/2006/customXml" ds:itemID="{9AC7C4B3-9F0E-493B-ABCF-CE7F611A1D65}">
  <ds:schemaRefs/>
</ds:datastoreItem>
</file>

<file path=customXml/itemProps19.xml><?xml version="1.0" encoding="utf-8"?>
<ds:datastoreItem xmlns:ds="http://schemas.openxmlformats.org/officeDocument/2006/customXml" ds:itemID="{D828C506-1A48-488E-B86E-3B4DF4247AD6}">
  <ds:schemaRefs/>
</ds:datastoreItem>
</file>

<file path=customXml/itemProps2.xml><?xml version="1.0" encoding="utf-8"?>
<ds:datastoreItem xmlns:ds="http://schemas.openxmlformats.org/officeDocument/2006/customXml" ds:itemID="{95758D38-B1BE-42FF-A262-00A1A750DF80}">
  <ds:schemaRefs/>
</ds:datastoreItem>
</file>

<file path=customXml/itemProps20.xml><?xml version="1.0" encoding="utf-8"?>
<ds:datastoreItem xmlns:ds="http://schemas.openxmlformats.org/officeDocument/2006/customXml" ds:itemID="{80EF9291-F0AE-4487-9A31-D11D783357E9}">
  <ds:schemaRefs/>
</ds:datastoreItem>
</file>

<file path=customXml/itemProps21.xml><?xml version="1.0" encoding="utf-8"?>
<ds:datastoreItem xmlns:ds="http://schemas.openxmlformats.org/officeDocument/2006/customXml" ds:itemID="{F6649286-7D5F-48CF-B910-788CD4F5F00D}">
  <ds:schemaRefs/>
</ds:datastoreItem>
</file>

<file path=customXml/itemProps22.xml><?xml version="1.0" encoding="utf-8"?>
<ds:datastoreItem xmlns:ds="http://schemas.openxmlformats.org/officeDocument/2006/customXml" ds:itemID="{5836278B-A98D-41EE-A729-8CCFB4BD3930}">
  <ds:schemaRefs/>
</ds:datastoreItem>
</file>

<file path=customXml/itemProps23.xml><?xml version="1.0" encoding="utf-8"?>
<ds:datastoreItem xmlns:ds="http://schemas.openxmlformats.org/officeDocument/2006/customXml" ds:itemID="{5C19150C-3B7F-4D94-8095-EB9E43107BFE}">
  <ds:schemaRefs/>
</ds:datastoreItem>
</file>

<file path=customXml/itemProps24.xml><?xml version="1.0" encoding="utf-8"?>
<ds:datastoreItem xmlns:ds="http://schemas.openxmlformats.org/officeDocument/2006/customXml" ds:itemID="{2C9D4E8D-4BFA-4CA6-B3FD-9E6AEA04D0DB}">
  <ds:schemaRefs/>
</ds:datastoreItem>
</file>

<file path=customXml/itemProps25.xml><?xml version="1.0" encoding="utf-8"?>
<ds:datastoreItem xmlns:ds="http://schemas.openxmlformats.org/officeDocument/2006/customXml" ds:itemID="{40C2B84A-315A-45D8-8376-0BB61099BF3B}">
  <ds:schemaRefs/>
</ds:datastoreItem>
</file>

<file path=customXml/itemProps26.xml><?xml version="1.0" encoding="utf-8"?>
<ds:datastoreItem xmlns:ds="http://schemas.openxmlformats.org/officeDocument/2006/customXml" ds:itemID="{B2626C37-F726-4DFE-B7E5-BD5E609E4EEA}">
  <ds:schemaRefs/>
</ds:datastoreItem>
</file>

<file path=customXml/itemProps27.xml><?xml version="1.0" encoding="utf-8"?>
<ds:datastoreItem xmlns:ds="http://schemas.openxmlformats.org/officeDocument/2006/customXml" ds:itemID="{DCAC729F-25A1-DF48-871E-1C4D6B540D3C}">
  <ds:schemaRefs/>
</ds:datastoreItem>
</file>

<file path=customXml/itemProps28.xml><?xml version="1.0" encoding="utf-8"?>
<ds:datastoreItem xmlns:ds="http://schemas.openxmlformats.org/officeDocument/2006/customXml" ds:itemID="{D31DD41D-626F-8646-AAD0-C60DFFFB1F96}">
  <ds:schemaRefs/>
</ds:datastoreItem>
</file>

<file path=customXml/itemProps29.xml><?xml version="1.0" encoding="utf-8"?>
<ds:datastoreItem xmlns:ds="http://schemas.openxmlformats.org/officeDocument/2006/customXml" ds:itemID="{AC455464-70C6-9544-9767-2A66C2462CB7}">
  <ds:schemaRefs/>
</ds:datastoreItem>
</file>

<file path=customXml/itemProps3.xml><?xml version="1.0" encoding="utf-8"?>
<ds:datastoreItem xmlns:ds="http://schemas.openxmlformats.org/officeDocument/2006/customXml" ds:itemID="{62CE07CE-FE44-4090-BFE5-1CD20894C18D}">
  <ds:schemaRefs/>
</ds:datastoreItem>
</file>

<file path=customXml/itemProps30.xml><?xml version="1.0" encoding="utf-8"?>
<ds:datastoreItem xmlns:ds="http://schemas.openxmlformats.org/officeDocument/2006/customXml" ds:itemID="{A6687D54-3EB4-DD4F-9A35-8C1B996AABD1}">
  <ds:schemaRefs/>
</ds:datastoreItem>
</file>

<file path=customXml/itemProps31.xml><?xml version="1.0" encoding="utf-8"?>
<ds:datastoreItem xmlns:ds="http://schemas.openxmlformats.org/officeDocument/2006/customXml" ds:itemID="{D9E01254-C935-7643-9AE8-F2F887A0A21E}">
  <ds:schemaRefs/>
</ds:datastoreItem>
</file>

<file path=customXml/itemProps32.xml><?xml version="1.0" encoding="utf-8"?>
<ds:datastoreItem xmlns:ds="http://schemas.openxmlformats.org/officeDocument/2006/customXml" ds:itemID="{B0DD7039-2F33-2D4B-AFBC-B75D68E3DD92}">
  <ds:schemaRefs/>
</ds:datastoreItem>
</file>

<file path=customXml/itemProps33.xml><?xml version="1.0" encoding="utf-8"?>
<ds:datastoreItem xmlns:ds="http://schemas.openxmlformats.org/officeDocument/2006/customXml" ds:itemID="{347677F6-83CF-44DA-9ECE-F1982F53BD03}"/>
</file>

<file path=customXml/itemProps34.xml><?xml version="1.0" encoding="utf-8"?>
<ds:datastoreItem xmlns:ds="http://schemas.openxmlformats.org/officeDocument/2006/customXml" ds:itemID="{6BD2F748-E753-4390-950F-97A9A596511F}"/>
</file>

<file path=customXml/itemProps35.xml><?xml version="1.0" encoding="utf-8"?>
<ds:datastoreItem xmlns:ds="http://schemas.openxmlformats.org/officeDocument/2006/customXml" ds:itemID="{45285845-F079-49CB-9A0B-E6527B936F25}"/>
</file>

<file path=customXml/itemProps4.xml><?xml version="1.0" encoding="utf-8"?>
<ds:datastoreItem xmlns:ds="http://schemas.openxmlformats.org/officeDocument/2006/customXml" ds:itemID="{170C43C6-94E8-4051-B4BA-E77B0C50200C}">
  <ds:schemaRefs/>
</ds:datastoreItem>
</file>

<file path=customXml/itemProps5.xml><?xml version="1.0" encoding="utf-8"?>
<ds:datastoreItem xmlns:ds="http://schemas.openxmlformats.org/officeDocument/2006/customXml" ds:itemID="{F98F2F9C-2C4A-459B-8642-47E9D558D5E5}">
  <ds:schemaRefs/>
</ds:datastoreItem>
</file>

<file path=customXml/itemProps6.xml><?xml version="1.0" encoding="utf-8"?>
<ds:datastoreItem xmlns:ds="http://schemas.openxmlformats.org/officeDocument/2006/customXml" ds:itemID="{E9CE9C5F-804F-4BB0-8693-0340613E8377}">
  <ds:schemaRefs/>
</ds:datastoreItem>
</file>

<file path=customXml/itemProps7.xml><?xml version="1.0" encoding="utf-8"?>
<ds:datastoreItem xmlns:ds="http://schemas.openxmlformats.org/officeDocument/2006/customXml" ds:itemID="{E3D585D2-206C-4B5C-B83B-EA153048A20C}">
  <ds:schemaRefs/>
</ds:datastoreItem>
</file>

<file path=customXml/itemProps8.xml><?xml version="1.0" encoding="utf-8"?>
<ds:datastoreItem xmlns:ds="http://schemas.openxmlformats.org/officeDocument/2006/customXml" ds:itemID="{FAC247D3-EFFE-4FCC-8E8D-C8FEB3C55323}">
  <ds:schemaRefs/>
</ds:datastoreItem>
</file>

<file path=customXml/itemProps9.xml><?xml version="1.0" encoding="utf-8"?>
<ds:datastoreItem xmlns:ds="http://schemas.openxmlformats.org/officeDocument/2006/customXml" ds:itemID="{01BA0866-8DB3-495D-A36E-9B57DCBD984B}">
  <ds:schemaRefs/>
</ds:datastoreItem>
</file>

<file path=docProps/app.xml><?xml version="1.0" encoding="utf-8"?>
<Properties xmlns="http://schemas.openxmlformats.org/officeDocument/2006/extended-properties" xmlns:vt="http://schemas.openxmlformats.org/officeDocument/2006/docPropsVTypes">
  <Template/>
  <TotalTime>26685</TotalTime>
  <Words>216</Words>
  <Application>Microsoft Macintosh PowerPoint</Application>
  <PresentationFormat>Widescreen</PresentationFormat>
  <Paragraphs>53</Paragraphs>
  <Slides>9</Slides>
  <Notes>0</Notes>
  <HiddenSlides>0</HiddenSlides>
  <MMClips>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Helvetica</vt:lpstr>
      <vt:lpstr>Helvetica Neue</vt:lpstr>
      <vt:lpstr>Helvetica Neue Medium</vt:lpstr>
      <vt:lpstr>About Commercial</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Pringle</dc:creator>
  <cp:lastModifiedBy>SNOAP</cp:lastModifiedBy>
  <cp:revision>1152</cp:revision>
  <cp:lastPrinted>2025-03-04T21:08:04Z</cp:lastPrinted>
  <dcterms:created xsi:type="dcterms:W3CDTF">2024-11-14T09:20:40Z</dcterms:created>
  <dcterms:modified xsi:type="dcterms:W3CDTF">2025-06-14T07:45:06Z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2022-08-25T16:00:35</vt:lpwstr>
  </property>
  <property fmtid="{D5CDD505-2E9C-101B-9397-08002B2CF9AE}" pid="3" name="TemplafyTenantId">
    <vt:lpwstr>commercial</vt:lpwstr>
  </property>
  <property fmtid="{D5CDD505-2E9C-101B-9397-08002B2CF9AE}" pid="4" name="TemplafyTemplateId">
    <vt:lpwstr>637970400337168259</vt:lpwstr>
  </property>
  <property fmtid="{D5CDD505-2E9C-101B-9397-08002B2CF9AE}" pid="5" name="TemplafyUserProfileId">
    <vt:lpwstr>1006000836099703090</vt:lpwstr>
  </property>
  <property fmtid="{D5CDD505-2E9C-101B-9397-08002B2CF9AE}" pid="6" name="TemplafyFromBlank">
    <vt:bool>true</vt:bool>
  </property>
  <property fmtid="{D5CDD505-2E9C-101B-9397-08002B2CF9AE}" pid="7" name="ContentTypeId">
    <vt:lpwstr>0x0101005CE13B2DAA4BB8489BE681496A57868A</vt:lpwstr>
  </property>
</Properties>
</file>