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5310" autoAdjust="0"/>
  </p:normalViewPr>
  <p:slideViewPr>
    <p:cSldViewPr snapToGrid="0">
      <p:cViewPr varScale="1">
        <p:scale>
          <a:sx n="86" d="100"/>
          <a:sy n="86" d="100"/>
        </p:scale>
        <p:origin x="48" y="1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456C0-DCDC-6D71-FAEB-E3EEE0B19F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282928-DD8A-34F5-EFDB-970AC91C3F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354999-3D74-B866-340D-CCCDFD2CE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6F5AE-0BE6-45CF-8498-B31C33710CEC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C0E1F1-DE0E-E8E2-8313-329CA7CD7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AAE8A1-0DF0-F601-D7A8-396DEC1CF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2C7E7-F101-45B9-88EC-F4C85DE684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6895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22772-F3DA-121D-F3B7-2E951CA71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8D98BC-80A2-094A-8E4D-44C068AC54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F60EC2-D68A-B3CE-FB24-B75AA68A8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6F5AE-0BE6-45CF-8498-B31C33710CEC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B2F6E-4BF5-F8BF-0940-CF9316991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8E9F8-CAEE-8BB6-21C0-CF4B106EA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2C7E7-F101-45B9-88EC-F4C85DE684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6843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F16F40-8586-2961-5D36-E26D65D752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2F5B90-DE4E-D621-BDE6-84D5E09727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C3198C-58D5-0BE9-E223-CC3EDBE08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6F5AE-0BE6-45CF-8498-B31C33710CEC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751876-192B-60FE-02A6-B68621B96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510CBC-3354-786E-BFB2-555C39EB1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2C7E7-F101-45B9-88EC-F4C85DE684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404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11B26-AC47-6131-4E5A-1808C6166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BC552-B83C-0DFB-93D2-97E62056BF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1AB08E-BB3D-3B11-87C6-E04220E1C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6F5AE-0BE6-45CF-8498-B31C33710CEC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C4A53-28DE-E8FE-197E-14A1AA2AC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918ED-F6BE-9684-336E-2603454E1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2C7E7-F101-45B9-88EC-F4C85DE684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6736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E5BB0-97FC-1B3C-E934-B78140FE7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13A884-3C76-B8E7-4160-AF894D83DC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910C6A-CF1C-9270-166F-DCCDD087D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6F5AE-0BE6-45CF-8498-B31C33710CEC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50B6A-630A-3E1A-52ED-445995063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3D588B-FEDB-1F48-325C-6C0144D99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2C7E7-F101-45B9-88EC-F4C85DE684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3625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3CD66-C4AD-9084-637C-4E88E7BE0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69BEF4-B6FA-3E44-0E8D-975DFD64BF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1BA1D1-EC67-E1C2-A351-6E5B163671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6A5DC4-75DA-2CA2-3EFE-5C92375C9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6F5AE-0BE6-45CF-8498-B31C33710CEC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1A97D6-BAEE-9040-05ED-D5015989D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BCDE01-FFFA-8297-6C71-613A4E9D8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2C7E7-F101-45B9-88EC-F4C85DE684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6556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6C852-D75F-A0EA-B104-62A49B67A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098A4C-9CB3-D028-82A7-50D925FC3B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46C4DA-A637-67D8-6495-B6092A3F16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D608D8-8B4B-081B-1BEF-D4150B6865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4C1083-C944-75BC-A85B-ADF7A222B9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A8305B-A98E-E5F9-8656-56945D72C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6F5AE-0BE6-45CF-8498-B31C33710CEC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2DA4A6-8555-C837-992E-846DF78DE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E66895-5BD6-30E4-CF08-46A8E97F9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2C7E7-F101-45B9-88EC-F4C85DE684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591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9F7DB-5DA2-225B-5258-F66118C93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FFBDB5-82B1-B02F-2EEC-260FEA16B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6F5AE-0BE6-45CF-8498-B31C33710CEC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10ED03-A524-5452-D0F9-80D9FFD94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13A4A4-A0F2-747A-3224-5DC3467BE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2C7E7-F101-45B9-88EC-F4C85DE684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934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4A325E-0406-EA4A-7B82-B77D5F550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6F5AE-0BE6-45CF-8498-B31C33710CEC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921FEC-06E6-CD03-CE7F-8FABC7E47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4203DF-E6C4-7C41-47C0-5339F1D56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2C7E7-F101-45B9-88EC-F4C85DE684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0238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5D14F-D3E9-ED09-E13E-7AF6D9139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BECBE8-48A3-DB4A-8000-636A34CFA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3C3A9E-712E-2D68-C4C9-AF9602D710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316202-B930-5DD6-75B9-82D9B138D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6F5AE-0BE6-45CF-8498-B31C33710CEC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A094AC-F073-9D95-3665-F80F301AF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26DA74-E691-3B92-08B5-8CF7836A8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2C7E7-F101-45B9-88EC-F4C85DE684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68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E12F1-CA9B-BD4A-0322-FE2276ED8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0DCEF6-1137-A0AF-E57A-9AF612B998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1EE21C-95D4-8D6F-16F7-EE7813B382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EE067-C627-21EC-2825-0F46EB158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6F5AE-0BE6-45CF-8498-B31C33710CEC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814E46-3E8D-E2AC-A9A1-1C43E1EE9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34B8FC-0453-C1BF-8F6A-D7657CC03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2C7E7-F101-45B9-88EC-F4C85DE684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360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6DEFC7-B106-10A5-ACC0-1F4E8B691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1FA836-1A28-BFD6-4D83-144B327DB4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B0B73F-8EAB-A5B5-0150-609F79CE97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76F5AE-0BE6-45CF-8498-B31C33710CEC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A65F0-1A7B-B29E-1065-B1F4D01277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FE2E1-7AAA-DA2A-257A-B84BE0AC07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F2C7E7-F101-45B9-88EC-F4C85DE684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204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69F72CE-32F5-DCCF-1C7A-E87EB3812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00"/>
            <a:ext cx="12192000" cy="81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7485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941C9-E1E6-7600-BE16-8B30F8A37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F9819B-D3BD-7D56-C9BD-68E2091CD6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00"/>
            <a:ext cx="12192000" cy="81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7561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32D05-FA79-D817-126E-FB24B9B7F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379E4D-2F63-6CFC-8DBD-DB28F9AEF0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00"/>
            <a:ext cx="12192000" cy="81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257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F5CF6B-1C2B-044C-54AF-466256A84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46CE3F-D3DE-B5CD-F267-F6C4F6CBD3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00"/>
            <a:ext cx="12192000" cy="81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583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BC3DC-9215-9FB5-1FBB-B9670549C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235CA2-325B-13E8-9B3A-9617427BDF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00"/>
            <a:ext cx="12192000" cy="81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606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E3171-FA81-A2E8-1C5F-E2EA5523E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5AD7F2-567C-92DE-914C-B2737B186D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00"/>
            <a:ext cx="12192000" cy="81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5405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92D116-B9DA-4BCB-75EC-6322FAF11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2571E7-5F1E-8D23-950A-34596912D3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00"/>
            <a:ext cx="12192000" cy="81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73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1AE65-A0FD-9250-BAEE-2BD68DFA5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4FFF43-82F8-508D-5B93-B196E121F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00"/>
            <a:ext cx="12192000" cy="81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610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7EB5A-296A-5D1E-02E9-F895B2601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B10DFA-AC83-9D9C-EE4C-8CCBA537D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00"/>
            <a:ext cx="12192000" cy="81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048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CCAE3-0118-F1F3-492F-36BB6FA99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B5728D-7890-F9C4-2FE7-7287BD2462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00"/>
            <a:ext cx="12192000" cy="81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49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7EB09-99A3-04F9-4EA6-F341D7707C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981464-D66F-E6E1-E29F-32FEEE5D46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00"/>
            <a:ext cx="12192000" cy="81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502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BD238-9106-A460-F4CA-65F10C560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ABBB8B-D8AD-C29F-9F62-5B77592C7A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00"/>
            <a:ext cx="12192000" cy="81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655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D1607-886B-75C2-1B66-13DA3B94A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87EC32-12B0-F79F-E431-8A78ED27A6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00"/>
            <a:ext cx="12192000" cy="81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665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136A5-64BE-52CE-E0E9-B37B020ED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B304A3-9B8F-E885-88F0-35583E6628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00"/>
            <a:ext cx="12192000" cy="81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436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2724A-9585-8EDC-2C8E-7AFEEC50B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76C4F6-EBDC-6865-4891-91CC92878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00"/>
            <a:ext cx="12192000" cy="81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425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3AA75-13D7-7D71-FAFB-DDC8D961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D72E1E-C5DE-4C6C-2753-D8765EA3B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00"/>
            <a:ext cx="12192000" cy="81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105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CE13B2DAA4BB8489BE681496A57868A" ma:contentTypeVersion="15" ma:contentTypeDescription="Create a new document." ma:contentTypeScope="" ma:versionID="33d2bad8b38de5597b6d000aad2a7b60">
  <xsd:schema xmlns:xsd="http://www.w3.org/2001/XMLSchema" xmlns:xs="http://www.w3.org/2001/XMLSchema" xmlns:p="http://schemas.microsoft.com/office/2006/metadata/properties" xmlns:ns2="951e0426-0744-4bf8-9394-4e58ba4d9371" xmlns:ns3="7f322726-17e9-4f90-b683-b46f2d1a2740" targetNamespace="http://schemas.microsoft.com/office/2006/metadata/properties" ma:root="true" ma:fieldsID="03744a80476f13e1e55778ac1adc1b00" ns2:_="" ns3:_="">
    <xsd:import namespace="951e0426-0744-4bf8-9394-4e58ba4d9371"/>
    <xsd:import namespace="7f322726-17e9-4f90-b683-b46f2d1a274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1e0426-0744-4bf8-9394-4e58ba4d93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4d3d648c-6a87-4b34-80a9-72a1239469b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322726-17e9-4f90-b683-b46f2d1a2740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f61f473b-e5f4-4627-ad63-d94a68658509}" ma:internalName="TaxCatchAll" ma:showField="CatchAllData" ma:web="7f322726-17e9-4f90-b683-b46f2d1a274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51e0426-0744-4bf8-9394-4e58ba4d9371">
      <Terms xmlns="http://schemas.microsoft.com/office/infopath/2007/PartnerControls"/>
    </lcf76f155ced4ddcb4097134ff3c332f>
    <TaxCatchAll xmlns="7f322726-17e9-4f90-b683-b46f2d1a2740" xsi:nil="true"/>
  </documentManagement>
</p:properties>
</file>

<file path=customXml/itemProps1.xml><?xml version="1.0" encoding="utf-8"?>
<ds:datastoreItem xmlns:ds="http://schemas.openxmlformats.org/officeDocument/2006/customXml" ds:itemID="{A5D6184C-FB2E-476D-AEF2-3FF85D4200C4}"/>
</file>

<file path=customXml/itemProps2.xml><?xml version="1.0" encoding="utf-8"?>
<ds:datastoreItem xmlns:ds="http://schemas.openxmlformats.org/officeDocument/2006/customXml" ds:itemID="{FCE11329-B88C-4698-A51C-B26C84385F85}"/>
</file>

<file path=customXml/itemProps3.xml><?xml version="1.0" encoding="utf-8"?>
<ds:datastoreItem xmlns:ds="http://schemas.openxmlformats.org/officeDocument/2006/customXml" ds:itemID="{1E3D5E33-0013-4EE0-9390-BFAF096E1667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Ian</dc:creator>
  <cp:lastModifiedBy>Ian</cp:lastModifiedBy>
  <cp:revision>1</cp:revision>
  <dcterms:created xsi:type="dcterms:W3CDTF">2025-06-12T07:58:27Z</dcterms:created>
  <dcterms:modified xsi:type="dcterms:W3CDTF">2025-06-12T08:06:46Z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0x0101005CE13B2DAA4BB8489BE681496A57868A</vt:lpwstr>
  </property>
</Properties>
</file>