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711" r:id="rId5"/>
  </p:sldMasterIdLst>
  <p:notesMasterIdLst>
    <p:notesMasterId r:id="rId17"/>
  </p:notesMasterIdLst>
  <p:handoutMasterIdLst>
    <p:handoutMasterId r:id="rId18"/>
  </p:handoutMasterIdLst>
  <p:sldIdLst>
    <p:sldId id="256" r:id="rId6"/>
    <p:sldId id="1293233740" r:id="rId7"/>
    <p:sldId id="2147470153" r:id="rId8"/>
    <p:sldId id="2147470154" r:id="rId9"/>
    <p:sldId id="2147470155" r:id="rId10"/>
    <p:sldId id="2147470157" r:id="rId11"/>
    <p:sldId id="2147470156" r:id="rId12"/>
    <p:sldId id="317" r:id="rId13"/>
    <p:sldId id="502" r:id="rId14"/>
    <p:sldId id="503" r:id="rId15"/>
    <p:sldId id="504"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C3B061C3-8F52-4F49-87B7-5DDA3E5AE7EE}">
          <p14:sldIdLst>
            <p14:sldId id="256"/>
            <p14:sldId id="1293233740"/>
            <p14:sldId id="2147470153"/>
            <p14:sldId id="2147470154"/>
            <p14:sldId id="2147470155"/>
            <p14:sldId id="2147470157"/>
            <p14:sldId id="2147470156"/>
            <p14:sldId id="317"/>
            <p14:sldId id="502"/>
            <p14:sldId id="503"/>
            <p14:sldId id="50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78260D-7F16-0276-6625-6702286E25D3}" name="Emmie Yang" initials="EY" userId="S::Emmie.Yang@ioppublishing.org::1fbd1598-6610-498e-b94b-acfdb0b224f1" providerId="AD"/>
  <p188:author id="{CEB8FC4F-DA43-7B8D-B1F5-DD3C443CC317}" name="Louis Barson" initials="LB" userId="S::louis.barson@iop.org::216fa848-9c72-4145-b29a-aaefaf4a9d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313"/>
    <a:srgbClr val="ED1C24"/>
    <a:srgbClr val="ED1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3CB11-2C16-4E6E-A247-45FFD35E7C91}" v="4" dt="2025-09-04T09:27:30.589"/>
    <p1510:client id="{C0D2D78C-DF76-4536-9927-BBDD9919C1A7}" v="12" dt="2025-09-04T09:42:27.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2160"/>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68CE88-2F2C-7748-95E7-C310FEBD56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834ABF-31B0-3D4E-8F90-B71312259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5351C4-2D0B-D646-84CD-C8183F9F886D}" type="datetimeFigureOut">
              <a:rPr lang="en-US" smtClean="0"/>
              <a:pPr/>
              <a:t>9/5/2025</a:t>
            </a:fld>
            <a:endParaRPr lang="en-US"/>
          </a:p>
        </p:txBody>
      </p:sp>
      <p:sp>
        <p:nvSpPr>
          <p:cNvPr id="4" name="Footer Placeholder 3">
            <a:extLst>
              <a:ext uri="{FF2B5EF4-FFF2-40B4-BE49-F238E27FC236}">
                <a16:creationId xmlns:a16="http://schemas.microsoft.com/office/drawing/2014/main" id="{D786FC53-F433-E64F-B25C-9296B138A0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766C55-F943-6041-A2C1-2FDC427A87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7DD33C-6564-0B41-A9B0-14BCD17ABB73}" type="slidenum">
              <a:rPr lang="en-US" smtClean="0"/>
              <a:pPr/>
              <a:t>‹#›</a:t>
            </a:fld>
            <a:endParaRPr lang="en-US"/>
          </a:p>
        </p:txBody>
      </p:sp>
    </p:spTree>
    <p:extLst>
      <p:ext uri="{BB962C8B-B14F-4D97-AF65-F5344CB8AC3E}">
        <p14:creationId xmlns:p14="http://schemas.microsoft.com/office/powerpoint/2010/main" val="952377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CEF-2CD6-4F96-955C-4BA8D3413BA3}" type="datetimeFigureOut">
              <a:rPr lang="en-GB" smtClean="0"/>
              <a:t>05/09/2025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E3412-76D4-4718-950C-B7CB8C80B2F2}" type="slidenum">
              <a:rPr lang="en-GB" smtClean="0"/>
              <a:t>‹#›</a:t>
            </a:fld>
            <a:endParaRPr lang="en-GB"/>
          </a:p>
        </p:txBody>
      </p:sp>
    </p:spTree>
    <p:extLst>
      <p:ext uri="{BB962C8B-B14F-4D97-AF65-F5344CB8AC3E}">
        <p14:creationId xmlns:p14="http://schemas.microsoft.com/office/powerpoint/2010/main" val="11157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994fc19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ga994fc19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444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374151"/>
                </a:solidFill>
                <a:effectLst/>
                <a:highlight>
                  <a:srgbClr val="FFFFFF"/>
                </a:highlight>
                <a:latin typeface="Roboto Flex"/>
              </a:rPr>
              <a:t>Intro to IYQ – background; aims; relevance to this audience (of quantum employers)</a:t>
            </a:r>
          </a:p>
          <a:p>
            <a:endParaRPr lang="en-GB" b="0" i="0">
              <a:solidFill>
                <a:srgbClr val="374151"/>
              </a:solidFill>
              <a:effectLst/>
              <a:highlight>
                <a:srgbClr val="FFFFFF"/>
              </a:highlight>
              <a:latin typeface="Roboto Flex"/>
            </a:endParaRPr>
          </a:p>
          <a:p>
            <a:r>
              <a:rPr lang="en-GB" b="0" i="0">
                <a:solidFill>
                  <a:srgbClr val="374151"/>
                </a:solidFill>
                <a:effectLst/>
                <a:highlight>
                  <a:srgbClr val="FFFFFF"/>
                </a:highlight>
                <a:latin typeface="Roboto Flex"/>
              </a:rPr>
              <a:t>“The mission of the </a:t>
            </a:r>
            <a:r>
              <a:rPr lang="en-GB" b="1" i="0">
                <a:effectLst/>
                <a:highlight>
                  <a:srgbClr val="FFFFFF"/>
                </a:highlight>
                <a:latin typeface="Roboto Flex"/>
              </a:rPr>
              <a:t>International Year of Quantum Science &amp; Technology</a:t>
            </a:r>
            <a:r>
              <a:rPr lang="en-GB" b="0" i="0">
                <a:solidFill>
                  <a:srgbClr val="374151"/>
                </a:solidFill>
                <a:effectLst/>
                <a:highlight>
                  <a:srgbClr val="FFFFFF"/>
                </a:highlight>
                <a:latin typeface="Roboto Flex"/>
              </a:rPr>
              <a:t> (IYQ) is to use the occasion of 100 years of quantum mechanics in 2025 to help raise public awareness of the importance and impact of quantum science and applications on all aspects of life.” particularly given the critical role of quantum science and technology in developing sustainable solutions in energy, education, communications, and human health. </a:t>
            </a:r>
          </a:p>
          <a:p>
            <a:endParaRPr lang="en-GB" b="0" i="0">
              <a:solidFill>
                <a:srgbClr val="374151"/>
              </a:solidFill>
              <a:effectLst/>
              <a:highlight>
                <a:srgbClr val="FFFFFF"/>
              </a:highlight>
              <a:latin typeface="Roboto Flex"/>
            </a:endParaRPr>
          </a:p>
          <a:p>
            <a:endParaRPr lang="en-GB" b="0" i="0">
              <a:solidFill>
                <a:srgbClr val="374151"/>
              </a:solidFill>
              <a:effectLst/>
              <a:highlight>
                <a:srgbClr val="FFFFFF"/>
              </a:highlight>
              <a:latin typeface="Roboto Flex"/>
            </a:endParaRPr>
          </a:p>
        </p:txBody>
      </p:sp>
      <p:sp>
        <p:nvSpPr>
          <p:cNvPr id="4" name="Slide Number Placeholder 3"/>
          <p:cNvSpPr>
            <a:spLocks noGrp="1"/>
          </p:cNvSpPr>
          <p:nvPr>
            <p:ph type="sldNum" sz="quarter" idx="5"/>
          </p:nvPr>
        </p:nvSpPr>
        <p:spPr/>
        <p:txBody>
          <a:bodyPr/>
          <a:lstStyle/>
          <a:p>
            <a:fld id="{E12E3412-76D4-4718-950C-B7CB8C80B2F2}" type="slidenum">
              <a:rPr lang="en-GB" smtClean="0"/>
              <a:pPr/>
              <a:t>2</a:t>
            </a:fld>
            <a:endParaRPr lang="en-GB"/>
          </a:p>
        </p:txBody>
      </p:sp>
    </p:spTree>
    <p:extLst>
      <p:ext uri="{BB962C8B-B14F-4D97-AF65-F5344CB8AC3E}">
        <p14:creationId xmlns:p14="http://schemas.microsoft.com/office/powerpoint/2010/main" val="361677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B2394-E39D-24FB-D28A-99D431E4E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AD976-E8E2-AF6D-BD95-01755DA56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8DDE41-669F-DF70-016F-571E91D83E6C}"/>
              </a:ext>
            </a:extLst>
          </p:cNvPr>
          <p:cNvSpPr>
            <a:spLocks noGrp="1"/>
          </p:cNvSpPr>
          <p:nvPr>
            <p:ph type="body" idx="1"/>
          </p:nvPr>
        </p:nvSpPr>
        <p:spPr/>
        <p:txBody>
          <a:bodyPr/>
          <a:lstStyle/>
          <a:p>
            <a:r>
              <a:rPr lang="en-GB" b="0" i="0">
                <a:solidFill>
                  <a:srgbClr val="374151"/>
                </a:solidFill>
                <a:effectLst/>
                <a:highlight>
                  <a:srgbClr val="FFFFFF"/>
                </a:highlight>
                <a:latin typeface="Roboto Flex"/>
              </a:rPr>
              <a:t>Intro to IYQ – background; aims; relevance to this audience (of quantum employers)</a:t>
            </a:r>
          </a:p>
          <a:p>
            <a:endParaRPr lang="en-GB" b="0" i="0">
              <a:solidFill>
                <a:srgbClr val="374151"/>
              </a:solidFill>
              <a:effectLst/>
              <a:highlight>
                <a:srgbClr val="FFFFFF"/>
              </a:highlight>
              <a:latin typeface="Roboto Flex"/>
            </a:endParaRPr>
          </a:p>
          <a:p>
            <a:r>
              <a:rPr lang="en-GB" b="0" i="0">
                <a:solidFill>
                  <a:srgbClr val="374151"/>
                </a:solidFill>
                <a:effectLst/>
                <a:highlight>
                  <a:srgbClr val="FFFFFF"/>
                </a:highlight>
                <a:latin typeface="Roboto Flex"/>
              </a:rPr>
              <a:t>“The mission of the </a:t>
            </a:r>
            <a:r>
              <a:rPr lang="en-GB" b="1" i="0">
                <a:effectLst/>
                <a:highlight>
                  <a:srgbClr val="FFFFFF"/>
                </a:highlight>
                <a:latin typeface="Roboto Flex"/>
              </a:rPr>
              <a:t>International Year of Quantum Science &amp; Technology</a:t>
            </a:r>
            <a:r>
              <a:rPr lang="en-GB" b="0" i="0">
                <a:solidFill>
                  <a:srgbClr val="374151"/>
                </a:solidFill>
                <a:effectLst/>
                <a:highlight>
                  <a:srgbClr val="FFFFFF"/>
                </a:highlight>
                <a:latin typeface="Roboto Flex"/>
              </a:rPr>
              <a:t> (IYQ) is to use the occasion of 100 years of quantum mechanics in 2025 to help raise public awareness of the importance and impact of quantum science and applications on all aspects of life.” particularly given the critical role of quantum science and technology in developing sustainable solutions in energy, education, communications, and human health. </a:t>
            </a:r>
          </a:p>
          <a:p>
            <a:endParaRPr lang="en-GB" b="0" i="0">
              <a:solidFill>
                <a:srgbClr val="374151"/>
              </a:solidFill>
              <a:effectLst/>
              <a:highlight>
                <a:srgbClr val="FFFFFF"/>
              </a:highlight>
              <a:latin typeface="Roboto Flex"/>
            </a:endParaRPr>
          </a:p>
          <a:p>
            <a:endParaRPr lang="en-GB" b="0" i="0">
              <a:solidFill>
                <a:srgbClr val="374151"/>
              </a:solidFill>
              <a:effectLst/>
              <a:highlight>
                <a:srgbClr val="FFFFFF"/>
              </a:highlight>
              <a:latin typeface="Roboto Flex"/>
            </a:endParaRPr>
          </a:p>
        </p:txBody>
      </p:sp>
      <p:sp>
        <p:nvSpPr>
          <p:cNvPr id="4" name="Slide Number Placeholder 3">
            <a:extLst>
              <a:ext uri="{FF2B5EF4-FFF2-40B4-BE49-F238E27FC236}">
                <a16:creationId xmlns:a16="http://schemas.microsoft.com/office/drawing/2014/main" id="{2FB018A5-1E23-071D-5229-2E63E09545EC}"/>
              </a:ext>
            </a:extLst>
          </p:cNvPr>
          <p:cNvSpPr>
            <a:spLocks noGrp="1"/>
          </p:cNvSpPr>
          <p:nvPr>
            <p:ph type="sldNum" sz="quarter" idx="5"/>
          </p:nvPr>
        </p:nvSpPr>
        <p:spPr/>
        <p:txBody>
          <a:bodyPr/>
          <a:lstStyle/>
          <a:p>
            <a:fld id="{E12E3412-76D4-4718-950C-B7CB8C80B2F2}" type="slidenum">
              <a:rPr lang="en-GB" smtClean="0"/>
              <a:pPr/>
              <a:t>3</a:t>
            </a:fld>
            <a:endParaRPr lang="en-GB"/>
          </a:p>
        </p:txBody>
      </p:sp>
    </p:spTree>
    <p:extLst>
      <p:ext uri="{BB962C8B-B14F-4D97-AF65-F5344CB8AC3E}">
        <p14:creationId xmlns:p14="http://schemas.microsoft.com/office/powerpoint/2010/main" val="322014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27E58-ECEE-1C49-E8A3-6F9FC6213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64CFB-49BA-4122-21CB-E7258D2360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539D3-D5F4-A4EE-5A48-41C8CF32277C}"/>
              </a:ext>
            </a:extLst>
          </p:cNvPr>
          <p:cNvSpPr>
            <a:spLocks noGrp="1"/>
          </p:cNvSpPr>
          <p:nvPr>
            <p:ph type="body" idx="1"/>
          </p:nvPr>
        </p:nvSpPr>
        <p:spPr/>
        <p:txBody>
          <a:bodyPr/>
          <a:lstStyle/>
          <a:p>
            <a:r>
              <a:rPr lang="en-GB" b="0" i="0">
                <a:solidFill>
                  <a:srgbClr val="374151"/>
                </a:solidFill>
                <a:effectLst/>
                <a:highlight>
                  <a:srgbClr val="FFFFFF"/>
                </a:highlight>
                <a:latin typeface="Roboto Flex"/>
              </a:rPr>
              <a:t>Intro to IYQ – background; aims; relevance to this audience (of quantum employers)</a:t>
            </a:r>
          </a:p>
          <a:p>
            <a:endParaRPr lang="en-GB" b="0" i="0">
              <a:solidFill>
                <a:srgbClr val="374151"/>
              </a:solidFill>
              <a:effectLst/>
              <a:highlight>
                <a:srgbClr val="FFFFFF"/>
              </a:highlight>
              <a:latin typeface="Roboto Flex"/>
            </a:endParaRPr>
          </a:p>
          <a:p>
            <a:r>
              <a:rPr lang="en-GB" b="0" i="0">
                <a:solidFill>
                  <a:srgbClr val="374151"/>
                </a:solidFill>
                <a:effectLst/>
                <a:highlight>
                  <a:srgbClr val="FFFFFF"/>
                </a:highlight>
                <a:latin typeface="Roboto Flex"/>
              </a:rPr>
              <a:t>“The mission of the </a:t>
            </a:r>
            <a:r>
              <a:rPr lang="en-GB" b="1" i="0">
                <a:effectLst/>
                <a:highlight>
                  <a:srgbClr val="FFFFFF"/>
                </a:highlight>
                <a:latin typeface="Roboto Flex"/>
              </a:rPr>
              <a:t>International Year of Quantum Science &amp; Technology</a:t>
            </a:r>
            <a:r>
              <a:rPr lang="en-GB" b="0" i="0">
                <a:solidFill>
                  <a:srgbClr val="374151"/>
                </a:solidFill>
                <a:effectLst/>
                <a:highlight>
                  <a:srgbClr val="FFFFFF"/>
                </a:highlight>
                <a:latin typeface="Roboto Flex"/>
              </a:rPr>
              <a:t> (IYQ) is to use the occasion of 100 years of quantum mechanics in 2025 to help raise public awareness of the importance and impact of quantum science and applications on all aspects of life.” particularly given the critical role of quantum science and technology in developing sustainable solutions in energy, education, communications, and human health. </a:t>
            </a:r>
          </a:p>
          <a:p>
            <a:endParaRPr lang="en-GB" b="0" i="0">
              <a:solidFill>
                <a:srgbClr val="374151"/>
              </a:solidFill>
              <a:effectLst/>
              <a:highlight>
                <a:srgbClr val="FFFFFF"/>
              </a:highlight>
              <a:latin typeface="Roboto Flex"/>
            </a:endParaRPr>
          </a:p>
          <a:p>
            <a:endParaRPr lang="en-GB" b="0" i="0">
              <a:solidFill>
                <a:srgbClr val="374151"/>
              </a:solidFill>
              <a:effectLst/>
              <a:highlight>
                <a:srgbClr val="FFFFFF"/>
              </a:highlight>
              <a:latin typeface="Roboto Flex"/>
            </a:endParaRPr>
          </a:p>
        </p:txBody>
      </p:sp>
      <p:sp>
        <p:nvSpPr>
          <p:cNvPr id="4" name="Slide Number Placeholder 3">
            <a:extLst>
              <a:ext uri="{FF2B5EF4-FFF2-40B4-BE49-F238E27FC236}">
                <a16:creationId xmlns:a16="http://schemas.microsoft.com/office/drawing/2014/main" id="{57D2FB1B-9416-C88D-E1B3-A62735719476}"/>
              </a:ext>
            </a:extLst>
          </p:cNvPr>
          <p:cNvSpPr>
            <a:spLocks noGrp="1"/>
          </p:cNvSpPr>
          <p:nvPr>
            <p:ph type="sldNum" sz="quarter" idx="5"/>
          </p:nvPr>
        </p:nvSpPr>
        <p:spPr/>
        <p:txBody>
          <a:bodyPr/>
          <a:lstStyle/>
          <a:p>
            <a:fld id="{E12E3412-76D4-4718-950C-B7CB8C80B2F2}" type="slidenum">
              <a:rPr lang="en-GB" smtClean="0"/>
              <a:pPr/>
              <a:t>4</a:t>
            </a:fld>
            <a:endParaRPr lang="en-GB"/>
          </a:p>
        </p:txBody>
      </p:sp>
    </p:spTree>
    <p:extLst>
      <p:ext uri="{BB962C8B-B14F-4D97-AF65-F5344CB8AC3E}">
        <p14:creationId xmlns:p14="http://schemas.microsoft.com/office/powerpoint/2010/main" val="228891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BB013-FCEB-DD90-D3AD-EA7E9BB90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E869EE-507C-15F3-AD67-BBB4B7F02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BDF28-1AC3-F17D-41AC-8B1F7F4CCB57}"/>
              </a:ext>
            </a:extLst>
          </p:cNvPr>
          <p:cNvSpPr>
            <a:spLocks noGrp="1"/>
          </p:cNvSpPr>
          <p:nvPr>
            <p:ph type="body" idx="1"/>
          </p:nvPr>
        </p:nvSpPr>
        <p:spPr/>
        <p:txBody>
          <a:bodyPr/>
          <a:lstStyle/>
          <a:p>
            <a:r>
              <a:rPr lang="en-GB" b="0" i="0">
                <a:solidFill>
                  <a:srgbClr val="374151"/>
                </a:solidFill>
                <a:effectLst/>
                <a:highlight>
                  <a:srgbClr val="FFFFFF"/>
                </a:highlight>
                <a:latin typeface="Roboto Flex"/>
              </a:rPr>
              <a:t>Intro to IYQ – background; aims; relevance to this audience (of quantum employers)</a:t>
            </a:r>
          </a:p>
          <a:p>
            <a:endParaRPr lang="en-GB" b="0" i="0">
              <a:solidFill>
                <a:srgbClr val="374151"/>
              </a:solidFill>
              <a:effectLst/>
              <a:highlight>
                <a:srgbClr val="FFFFFF"/>
              </a:highlight>
              <a:latin typeface="Roboto Flex"/>
            </a:endParaRPr>
          </a:p>
          <a:p>
            <a:r>
              <a:rPr lang="en-GB" b="0" i="0">
                <a:solidFill>
                  <a:srgbClr val="374151"/>
                </a:solidFill>
                <a:effectLst/>
                <a:highlight>
                  <a:srgbClr val="FFFFFF"/>
                </a:highlight>
                <a:latin typeface="Roboto Flex"/>
              </a:rPr>
              <a:t>“The mission of the </a:t>
            </a:r>
            <a:r>
              <a:rPr lang="en-GB" b="1" i="0">
                <a:effectLst/>
                <a:highlight>
                  <a:srgbClr val="FFFFFF"/>
                </a:highlight>
                <a:latin typeface="Roboto Flex"/>
              </a:rPr>
              <a:t>International Year of Quantum Science &amp; Technology</a:t>
            </a:r>
            <a:r>
              <a:rPr lang="en-GB" b="0" i="0">
                <a:solidFill>
                  <a:srgbClr val="374151"/>
                </a:solidFill>
                <a:effectLst/>
                <a:highlight>
                  <a:srgbClr val="FFFFFF"/>
                </a:highlight>
                <a:latin typeface="Roboto Flex"/>
              </a:rPr>
              <a:t> (IYQ) is to use the occasion of 100 years of quantum mechanics in 2025 to help raise public awareness of the importance and impact of quantum science and applications on all aspects of life.” particularly given the critical role of quantum science and technology in developing sustainable solutions in energy, education, communications, and human health. </a:t>
            </a:r>
          </a:p>
          <a:p>
            <a:endParaRPr lang="en-GB" b="0" i="0">
              <a:solidFill>
                <a:srgbClr val="374151"/>
              </a:solidFill>
              <a:effectLst/>
              <a:highlight>
                <a:srgbClr val="FFFFFF"/>
              </a:highlight>
              <a:latin typeface="Roboto Flex"/>
            </a:endParaRPr>
          </a:p>
          <a:p>
            <a:endParaRPr lang="en-GB" b="0" i="0">
              <a:solidFill>
                <a:srgbClr val="374151"/>
              </a:solidFill>
              <a:effectLst/>
              <a:highlight>
                <a:srgbClr val="FFFFFF"/>
              </a:highlight>
              <a:latin typeface="Roboto Flex"/>
            </a:endParaRPr>
          </a:p>
        </p:txBody>
      </p:sp>
      <p:sp>
        <p:nvSpPr>
          <p:cNvPr id="4" name="Slide Number Placeholder 3">
            <a:extLst>
              <a:ext uri="{FF2B5EF4-FFF2-40B4-BE49-F238E27FC236}">
                <a16:creationId xmlns:a16="http://schemas.microsoft.com/office/drawing/2014/main" id="{1D080400-6788-D514-C44A-F8079A203758}"/>
              </a:ext>
            </a:extLst>
          </p:cNvPr>
          <p:cNvSpPr>
            <a:spLocks noGrp="1"/>
          </p:cNvSpPr>
          <p:nvPr>
            <p:ph type="sldNum" sz="quarter" idx="5"/>
          </p:nvPr>
        </p:nvSpPr>
        <p:spPr/>
        <p:txBody>
          <a:bodyPr/>
          <a:lstStyle/>
          <a:p>
            <a:fld id="{E12E3412-76D4-4718-950C-B7CB8C80B2F2}" type="slidenum">
              <a:rPr lang="en-GB" smtClean="0"/>
              <a:pPr/>
              <a:t>5</a:t>
            </a:fld>
            <a:endParaRPr lang="en-GB"/>
          </a:p>
        </p:txBody>
      </p:sp>
    </p:spTree>
    <p:extLst>
      <p:ext uri="{BB962C8B-B14F-4D97-AF65-F5344CB8AC3E}">
        <p14:creationId xmlns:p14="http://schemas.microsoft.com/office/powerpoint/2010/main" val="406044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F04A2-3D0C-ECB7-1EE0-F60EC7CAE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7F152-06EB-69C5-6D50-0502E4446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4DAC9-9E5F-19E0-76D7-73CB6212EA6C}"/>
              </a:ext>
            </a:extLst>
          </p:cNvPr>
          <p:cNvSpPr>
            <a:spLocks noGrp="1"/>
          </p:cNvSpPr>
          <p:nvPr>
            <p:ph type="body" idx="1"/>
          </p:nvPr>
        </p:nvSpPr>
        <p:spPr/>
        <p:txBody>
          <a:bodyPr/>
          <a:lstStyle/>
          <a:p>
            <a:r>
              <a:rPr lang="en-GB" b="0" i="0">
                <a:solidFill>
                  <a:srgbClr val="374151"/>
                </a:solidFill>
                <a:effectLst/>
                <a:highlight>
                  <a:srgbClr val="FFFFFF"/>
                </a:highlight>
                <a:latin typeface="Roboto Flex"/>
              </a:rPr>
              <a:t>Intro to IYQ – background; aims; relevance to this audience (of quantum employers)</a:t>
            </a:r>
          </a:p>
          <a:p>
            <a:endParaRPr lang="en-GB" b="0" i="0">
              <a:solidFill>
                <a:srgbClr val="374151"/>
              </a:solidFill>
              <a:effectLst/>
              <a:highlight>
                <a:srgbClr val="FFFFFF"/>
              </a:highlight>
              <a:latin typeface="Roboto Flex"/>
            </a:endParaRPr>
          </a:p>
          <a:p>
            <a:r>
              <a:rPr lang="en-GB" b="0" i="0">
                <a:solidFill>
                  <a:srgbClr val="374151"/>
                </a:solidFill>
                <a:effectLst/>
                <a:highlight>
                  <a:srgbClr val="FFFFFF"/>
                </a:highlight>
                <a:latin typeface="Roboto Flex"/>
              </a:rPr>
              <a:t>“The mission of the </a:t>
            </a:r>
            <a:r>
              <a:rPr lang="en-GB" b="1" i="0">
                <a:effectLst/>
                <a:highlight>
                  <a:srgbClr val="FFFFFF"/>
                </a:highlight>
                <a:latin typeface="Roboto Flex"/>
              </a:rPr>
              <a:t>International Year of Quantum Science &amp; Technology</a:t>
            </a:r>
            <a:r>
              <a:rPr lang="en-GB" b="0" i="0">
                <a:solidFill>
                  <a:srgbClr val="374151"/>
                </a:solidFill>
                <a:effectLst/>
                <a:highlight>
                  <a:srgbClr val="FFFFFF"/>
                </a:highlight>
                <a:latin typeface="Roboto Flex"/>
              </a:rPr>
              <a:t> (IYQ) is to use the occasion of 100 years of quantum mechanics in 2025 to help raise public awareness of the importance and impact of quantum science and applications on all aspects of life.” particularly given the critical role of quantum science and technology in developing sustainable solutions in energy, education, communications, and human health. </a:t>
            </a:r>
          </a:p>
          <a:p>
            <a:endParaRPr lang="en-GB" b="0" i="0">
              <a:solidFill>
                <a:srgbClr val="374151"/>
              </a:solidFill>
              <a:effectLst/>
              <a:highlight>
                <a:srgbClr val="FFFFFF"/>
              </a:highlight>
              <a:latin typeface="Roboto Flex"/>
            </a:endParaRPr>
          </a:p>
          <a:p>
            <a:endParaRPr lang="en-GB" b="0" i="0">
              <a:solidFill>
                <a:srgbClr val="374151"/>
              </a:solidFill>
              <a:effectLst/>
              <a:highlight>
                <a:srgbClr val="FFFFFF"/>
              </a:highlight>
              <a:latin typeface="Roboto Flex"/>
            </a:endParaRPr>
          </a:p>
        </p:txBody>
      </p:sp>
      <p:sp>
        <p:nvSpPr>
          <p:cNvPr id="4" name="Slide Number Placeholder 3">
            <a:extLst>
              <a:ext uri="{FF2B5EF4-FFF2-40B4-BE49-F238E27FC236}">
                <a16:creationId xmlns:a16="http://schemas.microsoft.com/office/drawing/2014/main" id="{B698B436-7815-DED8-B219-04A79DE61D47}"/>
              </a:ext>
            </a:extLst>
          </p:cNvPr>
          <p:cNvSpPr>
            <a:spLocks noGrp="1"/>
          </p:cNvSpPr>
          <p:nvPr>
            <p:ph type="sldNum" sz="quarter" idx="5"/>
          </p:nvPr>
        </p:nvSpPr>
        <p:spPr/>
        <p:txBody>
          <a:bodyPr/>
          <a:lstStyle/>
          <a:p>
            <a:fld id="{E12E3412-76D4-4718-950C-B7CB8C80B2F2}" type="slidenum">
              <a:rPr lang="en-GB" smtClean="0"/>
              <a:pPr/>
              <a:t>6</a:t>
            </a:fld>
            <a:endParaRPr lang="en-GB"/>
          </a:p>
        </p:txBody>
      </p:sp>
    </p:spTree>
    <p:extLst>
      <p:ext uri="{BB962C8B-B14F-4D97-AF65-F5344CB8AC3E}">
        <p14:creationId xmlns:p14="http://schemas.microsoft.com/office/powerpoint/2010/main" val="167176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All categories of event - Jan - May</a:t>
            </a:r>
          </a:p>
          <a:p>
            <a:endParaRPr lang="en-GB"/>
          </a:p>
        </p:txBody>
      </p:sp>
      <p:sp>
        <p:nvSpPr>
          <p:cNvPr id="4" name="Slide Number Placeholder 3"/>
          <p:cNvSpPr>
            <a:spLocks noGrp="1"/>
          </p:cNvSpPr>
          <p:nvPr>
            <p:ph type="sldNum" sz="quarter" idx="5"/>
          </p:nvPr>
        </p:nvSpPr>
        <p:spPr/>
        <p:txBody>
          <a:bodyPr/>
          <a:lstStyle/>
          <a:p>
            <a:fld id="{E12E3412-76D4-4718-950C-B7CB8C80B2F2}" type="slidenum">
              <a:rPr lang="en-GB" smtClean="0"/>
              <a:t>9</a:t>
            </a:fld>
            <a:endParaRPr lang="en-GB"/>
          </a:p>
        </p:txBody>
      </p:sp>
    </p:spTree>
    <p:extLst>
      <p:ext uri="{BB962C8B-B14F-4D97-AF65-F5344CB8AC3E}">
        <p14:creationId xmlns:p14="http://schemas.microsoft.com/office/powerpoint/2010/main" val="2478837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All categories of event - Jun - Jul</a:t>
            </a:r>
          </a:p>
          <a:p>
            <a:endParaRPr lang="en-GB"/>
          </a:p>
        </p:txBody>
      </p:sp>
      <p:sp>
        <p:nvSpPr>
          <p:cNvPr id="4" name="Slide Number Placeholder 3"/>
          <p:cNvSpPr>
            <a:spLocks noGrp="1"/>
          </p:cNvSpPr>
          <p:nvPr>
            <p:ph type="sldNum" sz="quarter" idx="5"/>
          </p:nvPr>
        </p:nvSpPr>
        <p:spPr/>
        <p:txBody>
          <a:bodyPr/>
          <a:lstStyle/>
          <a:p>
            <a:fld id="{E12E3412-76D4-4718-950C-B7CB8C80B2F2}" type="slidenum">
              <a:rPr lang="en-GB" smtClean="0"/>
              <a:t>10</a:t>
            </a:fld>
            <a:endParaRPr lang="en-GB"/>
          </a:p>
        </p:txBody>
      </p:sp>
    </p:spTree>
    <p:extLst>
      <p:ext uri="{BB962C8B-B14F-4D97-AF65-F5344CB8AC3E}">
        <p14:creationId xmlns:p14="http://schemas.microsoft.com/office/powerpoint/2010/main" val="1818575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All categories of event - Sep - Dec</a:t>
            </a:r>
          </a:p>
          <a:p>
            <a:endParaRPr lang="en-GB"/>
          </a:p>
        </p:txBody>
      </p:sp>
      <p:sp>
        <p:nvSpPr>
          <p:cNvPr id="4" name="Slide Number Placeholder 3"/>
          <p:cNvSpPr>
            <a:spLocks noGrp="1"/>
          </p:cNvSpPr>
          <p:nvPr>
            <p:ph type="sldNum" sz="quarter" idx="5"/>
          </p:nvPr>
        </p:nvSpPr>
        <p:spPr/>
        <p:txBody>
          <a:bodyPr/>
          <a:lstStyle/>
          <a:p>
            <a:fld id="{E12E3412-76D4-4718-950C-B7CB8C80B2F2}" type="slidenum">
              <a:rPr lang="en-GB" smtClean="0"/>
              <a:t>11</a:t>
            </a:fld>
            <a:endParaRPr lang="en-GB"/>
          </a:p>
        </p:txBody>
      </p:sp>
    </p:spTree>
    <p:extLst>
      <p:ext uri="{BB962C8B-B14F-4D97-AF65-F5344CB8AC3E}">
        <p14:creationId xmlns:p14="http://schemas.microsoft.com/office/powerpoint/2010/main" val="711415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eneral)">
    <p:spTree>
      <p:nvGrpSpPr>
        <p:cNvPr id="1" name=""/>
        <p:cNvGrpSpPr/>
        <p:nvPr/>
      </p:nvGrpSpPr>
      <p:grpSpPr>
        <a:xfrm>
          <a:off x="0" y="0"/>
          <a:ext cx="0" cy="0"/>
          <a:chOff x="0" y="0"/>
          <a:chExt cx="0" cy="0"/>
        </a:xfrm>
      </p:grpSpPr>
      <p:sp>
        <p:nvSpPr>
          <p:cNvPr id="2" name="Rectangle 1"/>
          <p:cNvSpPr/>
          <p:nvPr userDrawn="1"/>
        </p:nvSpPr>
        <p:spPr>
          <a:xfrm>
            <a:off x="0" y="0"/>
            <a:ext cx="9144000" cy="3810000"/>
          </a:xfrm>
          <a:prstGeom prst="rect">
            <a:avLst/>
          </a:prstGeom>
          <a:solidFill>
            <a:schemeClr val="bg2"/>
          </a:solidFill>
          <a:ln>
            <a:solidFill>
              <a:srgbClr val="ED1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42313"/>
              </a:solidFill>
            </a:endParaRPr>
          </a:p>
        </p:txBody>
      </p:sp>
      <p:sp>
        <p:nvSpPr>
          <p:cNvPr id="10" name="Title 1">
            <a:extLst>
              <a:ext uri="{FF2B5EF4-FFF2-40B4-BE49-F238E27FC236}">
                <a16:creationId xmlns:a16="http://schemas.microsoft.com/office/drawing/2014/main" id="{434F1C24-1768-FA4B-AB47-5FDCC9F157D8}"/>
              </a:ext>
            </a:extLst>
          </p:cNvPr>
          <p:cNvSpPr>
            <a:spLocks noGrp="1"/>
          </p:cNvSpPr>
          <p:nvPr>
            <p:ph type="ctrTitle"/>
          </p:nvPr>
        </p:nvSpPr>
        <p:spPr>
          <a:xfrm>
            <a:off x="700950" y="1423875"/>
            <a:ext cx="4393406" cy="1800000"/>
          </a:xfrm>
          <a:prstGeom prst="rect">
            <a:avLst/>
          </a:prstGeom>
        </p:spPr>
        <p:txBody>
          <a:bodyPr lIns="0" tIns="0" rIns="0" bIns="0" anchor="t">
            <a:noAutofit/>
          </a:bodyPr>
          <a:lstStyle>
            <a:lvl1pPr algn="l">
              <a:lnSpc>
                <a:spcPct val="100000"/>
              </a:lnSpc>
              <a:defRPr sz="3600" b="1" i="0" baseline="0">
                <a:solidFill>
                  <a:schemeClr val="bg1"/>
                </a:solidFill>
                <a:latin typeface="ITC Franklin Gothic Std Book" panose="020B0504030503020204" pitchFamily="34" charset="77"/>
                <a:cs typeface="Calibri"/>
              </a:defRPr>
            </a:lvl1pPr>
          </a:lstStyle>
          <a:p>
            <a:r>
              <a:rPr lang="en-GB"/>
              <a:t>Click to edit Master title style</a:t>
            </a:r>
          </a:p>
        </p:txBody>
      </p:sp>
      <p:sp>
        <p:nvSpPr>
          <p:cNvPr id="13" name="Subtitle 2">
            <a:extLst>
              <a:ext uri="{FF2B5EF4-FFF2-40B4-BE49-F238E27FC236}">
                <a16:creationId xmlns:a16="http://schemas.microsoft.com/office/drawing/2014/main" id="{3F4B94C8-97F6-BD49-A011-F5602E172017}"/>
              </a:ext>
            </a:extLst>
          </p:cNvPr>
          <p:cNvSpPr>
            <a:spLocks noGrp="1"/>
          </p:cNvSpPr>
          <p:nvPr>
            <p:ph type="subTitle" idx="1" hasCustomPrompt="1"/>
          </p:nvPr>
        </p:nvSpPr>
        <p:spPr>
          <a:xfrm>
            <a:off x="666748" y="4127991"/>
            <a:ext cx="4438651" cy="310659"/>
          </a:xfrm>
          <a:prstGeom prst="rect">
            <a:avLst/>
          </a:prstGeom>
        </p:spPr>
        <p:txBody>
          <a:bodyPr lIns="0" tIns="0" rIns="0" bIns="0" anchor="t">
            <a:noAutofit/>
          </a:bodyPr>
          <a:lstStyle>
            <a:lvl1pPr marL="0" indent="0" algn="l">
              <a:lnSpc>
                <a:spcPct val="100000"/>
              </a:lnSpc>
              <a:buNone/>
              <a:defRPr sz="1800" b="1" i="0" baseline="0">
                <a:solidFill>
                  <a:schemeClr val="tx1"/>
                </a:solidFill>
                <a:latin typeface="ITC Franklin Gothic Std Book" panose="020B0504030503020204" pitchFamily="34" charset="77"/>
                <a:cs typeface="Calibri"/>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Name</a:t>
            </a:r>
          </a:p>
        </p:txBody>
      </p:sp>
      <p:sp>
        <p:nvSpPr>
          <p:cNvPr id="4" name="Content Placeholder 3"/>
          <p:cNvSpPr>
            <a:spLocks noGrp="1"/>
          </p:cNvSpPr>
          <p:nvPr>
            <p:ph sz="quarter" idx="10" hasCustomPrompt="1"/>
          </p:nvPr>
        </p:nvSpPr>
        <p:spPr>
          <a:xfrm>
            <a:off x="666750" y="4400550"/>
            <a:ext cx="4448175" cy="314325"/>
          </a:xfrm>
          <a:prstGeom prst="rect">
            <a:avLst/>
          </a:prstGeom>
        </p:spPr>
        <p:txBody>
          <a:bodyPr lIns="0"/>
          <a:lstStyle>
            <a:lvl1pPr marL="0" indent="0">
              <a:buNone/>
              <a:defRPr sz="1800" b="0" i="0">
                <a:latin typeface="ITC Franklin Gothic Std Book" panose="020B0504030503020204" pitchFamily="34" charset="77"/>
              </a:defRPr>
            </a:lvl1pPr>
          </a:lstStyle>
          <a:p>
            <a:pPr lvl="0"/>
            <a:r>
              <a:rPr lang="en-US"/>
              <a:t>Date</a:t>
            </a:r>
          </a:p>
        </p:txBody>
      </p:sp>
      <p:pic>
        <p:nvPicPr>
          <p:cNvPr id="9" name="Picture 8">
            <a:extLst>
              <a:ext uri="{FF2B5EF4-FFF2-40B4-BE49-F238E27FC236}">
                <a16:creationId xmlns:a16="http://schemas.microsoft.com/office/drawing/2014/main" id="{7BF6129D-1DC2-DA40-AED6-C67846DB57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195" y="489036"/>
            <a:ext cx="3612432" cy="1052229"/>
          </a:xfrm>
          <a:prstGeom prst="rect">
            <a:avLst/>
          </a:prstGeom>
        </p:spPr>
      </p:pic>
    </p:spTree>
    <p:extLst>
      <p:ext uri="{BB962C8B-B14F-4D97-AF65-F5344CB8AC3E}">
        <p14:creationId xmlns:p14="http://schemas.microsoft.com/office/powerpoint/2010/main" val="177074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Variable Content Slid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0" y="0"/>
            <a:ext cx="9144000" cy="5143500"/>
          </a:xfrm>
          <a:prstGeom prst="rect">
            <a:avLst/>
          </a:prstGeom>
          <a:solidFill>
            <a:schemeClr val="bg1">
              <a:lumMod val="95000"/>
            </a:schemeClr>
          </a:solidFill>
        </p:spPr>
        <p:txBody>
          <a:bodyPr anchor="ctr"/>
          <a:lstStyle>
            <a:lvl1pPr algn="ctr">
              <a:defRPr/>
            </a:lvl1pPr>
          </a:lstStyle>
          <a:p>
            <a:r>
              <a:rPr lang="en-GB"/>
              <a:t>Click icon to add picture</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835152"/>
            <a:ext cx="7338609" cy="3245224"/>
          </a:xfrm>
          <a:prstGeom prst="rect">
            <a:avLst/>
          </a:prstGeom>
          <a:noFill/>
        </p:spPr>
        <p:txBody>
          <a:bodyPr lIns="0" tIns="0" rIns="0" bIns="0" anchor="ctr"/>
          <a:lstStyle>
            <a:lvl1pPr>
              <a:defRPr sz="4400" b="1" i="0" baseline="0">
                <a:solidFill>
                  <a:schemeClr val="tx1"/>
                </a:solidFill>
                <a:latin typeface="ITC Franklin Gothic Std Book" panose="020B0504030503020204" pitchFamily="34" charset="77"/>
              </a:defRPr>
            </a:lvl1pPr>
          </a:lstStyle>
          <a:p>
            <a:pPr lvl="0"/>
            <a:r>
              <a:rPr lang="en-US"/>
              <a:t>For a big pull out quote </a:t>
            </a:r>
            <a:br>
              <a:rPr lang="en-US"/>
            </a:br>
            <a:r>
              <a:rPr lang="en-US"/>
              <a:t>or statement – Add an </a:t>
            </a:r>
            <a:br>
              <a:rPr lang="en-US"/>
            </a:br>
            <a:r>
              <a:rPr lang="en-US"/>
              <a:t>image in the back</a:t>
            </a:r>
            <a:endParaRPr lang="en-GB"/>
          </a:p>
        </p:txBody>
      </p:sp>
      <p:pic>
        <p:nvPicPr>
          <p:cNvPr id="2" name="Picture 1" descr="A black background with a black square&#10;&#10;Description automatically generated with medium confidence">
            <a:extLst>
              <a:ext uri="{FF2B5EF4-FFF2-40B4-BE49-F238E27FC236}">
                <a16:creationId xmlns:a16="http://schemas.microsoft.com/office/drawing/2014/main" id="{D3B3F158-ED70-E4BE-045C-9143F4C6FA7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426247713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6" y="762000"/>
            <a:ext cx="7259403" cy="3245224"/>
          </a:xfrm>
          <a:prstGeom prst="rect">
            <a:avLst/>
          </a:prstGeom>
          <a:noFill/>
        </p:spPr>
        <p:txBody>
          <a:bodyPr lIns="0" tIns="0" rIns="0" bIns="0" anchor="ctr"/>
          <a:lstStyle>
            <a:lvl1pPr>
              <a:defRPr sz="4400" b="1" i="0" baseline="0">
                <a:solidFill>
                  <a:schemeClr val="bg1"/>
                </a:solidFill>
                <a:latin typeface="ITC Franklin Gothic Std Book" panose="020B0504030503020204" pitchFamily="34" charset="77"/>
              </a:defRPr>
            </a:lvl1pPr>
          </a:lstStyle>
          <a:p>
            <a:pPr lvl="0"/>
            <a:r>
              <a:rPr lang="en-US"/>
              <a:t>For a big pull out quote </a:t>
            </a:r>
            <a:br>
              <a:rPr lang="en-US"/>
            </a:br>
            <a:r>
              <a:rPr lang="en-US"/>
              <a:t>or statement</a:t>
            </a:r>
            <a:endParaRPr lang="en-GB"/>
          </a:p>
        </p:txBody>
      </p:sp>
      <p:pic>
        <p:nvPicPr>
          <p:cNvPr id="2" name="Picture 1" descr="A black background with a black square&#10;&#10;Description automatically generated with medium confidence">
            <a:extLst>
              <a:ext uri="{FF2B5EF4-FFF2-40B4-BE49-F238E27FC236}">
                <a16:creationId xmlns:a16="http://schemas.microsoft.com/office/drawing/2014/main" id="{000C8DA8-4A17-B73B-B497-A87EA19EF25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3363524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0"/>
            <a:ext cx="9144000" cy="51435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9144000" cy="5143501"/>
          </a:xfrm>
          <a:prstGeom prst="rect">
            <a:avLst/>
          </a:prstGeom>
        </p:spPr>
        <p:txBody>
          <a:bodyPr anchor="ctr"/>
          <a:lstStyle>
            <a:lvl1pPr marL="0" indent="0" algn="ctr">
              <a:buNone/>
              <a:defRPr b="1"/>
            </a:lvl1pPr>
          </a:lstStyle>
          <a:p>
            <a:r>
              <a:rPr lang="en-GB"/>
              <a:t>Click icon to add picture</a:t>
            </a:r>
          </a:p>
        </p:txBody>
      </p:sp>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605481"/>
            <a:ext cx="4943902" cy="3737919"/>
          </a:xfrm>
          <a:prstGeom prst="rect">
            <a:avLst/>
          </a:prstGeom>
          <a:noFill/>
        </p:spPr>
        <p:txBody>
          <a:bodyPr lIns="0" tIns="0" rIns="0" bIns="0" anchor="ctr" anchorCtr="0"/>
          <a:lstStyle>
            <a:lvl1pPr>
              <a:defRPr sz="5400" b="1" i="0" baseline="0">
                <a:solidFill>
                  <a:schemeClr val="bg1"/>
                </a:solidFill>
                <a:latin typeface="ITC Franklin Gothic Std Book" panose="020B0504030503020204" pitchFamily="34" charset="77"/>
              </a:defRPr>
            </a:lvl1pPr>
          </a:lstStyle>
          <a:p>
            <a:pPr lvl="0"/>
            <a:r>
              <a:rPr lang="en-US"/>
              <a:t>Section header</a:t>
            </a:r>
            <a:endParaRPr lang="en-GB"/>
          </a:p>
        </p:txBody>
      </p:sp>
      <p:pic>
        <p:nvPicPr>
          <p:cNvPr id="2" name="Picture 1" descr="A black background with a black square&#10;&#10;Description automatically generated with medium confidence">
            <a:extLst>
              <a:ext uri="{FF2B5EF4-FFF2-40B4-BE49-F238E27FC236}">
                <a16:creationId xmlns:a16="http://schemas.microsoft.com/office/drawing/2014/main" id="{6C28081F-90D4-F7F2-DDC5-584C30CFCFF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51950572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hank You Slid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6" y="605482"/>
            <a:ext cx="5157304" cy="3499794"/>
          </a:xfrm>
          <a:prstGeom prst="rect">
            <a:avLst/>
          </a:prstGeom>
          <a:noFill/>
        </p:spPr>
        <p:txBody>
          <a:bodyPr lIns="0" tIns="0" rIns="0" bIns="0" anchor="ctr"/>
          <a:lstStyle>
            <a:lvl1pPr>
              <a:defRPr sz="5400" b="1" i="0" baseline="0">
                <a:solidFill>
                  <a:schemeClr val="bg1"/>
                </a:solidFill>
                <a:latin typeface="ITC Franklin Gothic Std Book" panose="020B0504030503020204" pitchFamily="34" charset="77"/>
              </a:defRPr>
            </a:lvl1pPr>
          </a:lstStyle>
          <a:p>
            <a:pPr lvl="0"/>
            <a:r>
              <a:rPr lang="en-US"/>
              <a:t>Section header</a:t>
            </a:r>
            <a:endParaRPr lang="en-GB"/>
          </a:p>
        </p:txBody>
      </p:sp>
      <p:pic>
        <p:nvPicPr>
          <p:cNvPr id="2" name="Picture 1" descr="A black background with a black square&#10;&#10;Description automatically generated with medium confidence">
            <a:extLst>
              <a:ext uri="{FF2B5EF4-FFF2-40B4-BE49-F238E27FC236}">
                <a16:creationId xmlns:a16="http://schemas.microsoft.com/office/drawing/2014/main" id="{7D4E52D1-5DFC-293C-6158-6AF40ACF427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29820186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Variable Content Slid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0" y="0"/>
            <a:ext cx="9144000" cy="4571999"/>
          </a:xfrm>
          <a:prstGeom prst="rect">
            <a:avLst/>
          </a:prstGeom>
          <a:solidFill>
            <a:schemeClr val="bg1">
              <a:lumMod val="95000"/>
            </a:schemeClr>
          </a:solidFill>
        </p:spPr>
        <p:txBody>
          <a:bodyPr anchor="ctr"/>
          <a:lstStyle>
            <a:lvl1pPr algn="ctr">
              <a:defRPr/>
            </a:lvl1pPr>
          </a:lstStyle>
          <a:p>
            <a:r>
              <a:rPr lang="en-GB"/>
              <a:t>Click icon to add picture</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673227"/>
            <a:ext cx="7338609" cy="3245224"/>
          </a:xfrm>
          <a:prstGeom prst="rect">
            <a:avLst/>
          </a:prstGeom>
          <a:noFill/>
        </p:spPr>
        <p:txBody>
          <a:bodyPr lIns="0" tIns="0" rIns="0" bIns="0" anchor="ctr"/>
          <a:lstStyle>
            <a:lvl1pPr>
              <a:defRPr sz="4400" b="1" i="0" baseline="0">
                <a:solidFill>
                  <a:schemeClr val="tx1"/>
                </a:solidFill>
                <a:latin typeface="ITC Franklin Gothic Std Book" panose="020B0504030503020204" pitchFamily="34" charset="77"/>
              </a:defRPr>
            </a:lvl1pPr>
          </a:lstStyle>
          <a:p>
            <a:pPr lvl="0"/>
            <a:r>
              <a:rPr lang="en-US"/>
              <a:t>For a big pull out quote </a:t>
            </a:r>
            <a:br>
              <a:rPr lang="en-US"/>
            </a:br>
            <a:r>
              <a:rPr lang="en-US"/>
              <a:t>or statement – Add an </a:t>
            </a:r>
            <a:br>
              <a:rPr lang="en-US"/>
            </a:br>
            <a:r>
              <a:rPr lang="en-US"/>
              <a:t>image in the back</a:t>
            </a:r>
            <a:endParaRPr lang="en-GB"/>
          </a:p>
        </p:txBody>
      </p:sp>
      <p:pic>
        <p:nvPicPr>
          <p:cNvPr id="2" name="Picture 1" descr="A black background with a black square&#10;&#10;Description automatically generated with medium confidence">
            <a:extLst>
              <a:ext uri="{FF2B5EF4-FFF2-40B4-BE49-F238E27FC236}">
                <a16:creationId xmlns:a16="http://schemas.microsoft.com/office/drawing/2014/main" id="{C45115E3-6712-5EAE-7503-0923718435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91473640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0"/>
            <a:ext cx="9144000" cy="457199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9144000" cy="4571999"/>
          </a:xfrm>
          <a:prstGeom prst="rect">
            <a:avLst/>
          </a:prstGeom>
        </p:spPr>
        <p:txBody>
          <a:bodyPr anchor="ctr"/>
          <a:lstStyle>
            <a:lvl1pPr marL="0" indent="0" algn="ctr">
              <a:buNone/>
              <a:defRPr b="1"/>
            </a:lvl1pPr>
          </a:lstStyle>
          <a:p>
            <a:r>
              <a:rPr lang="en-GB"/>
              <a:t>Click icon to add picture</a:t>
            </a:r>
          </a:p>
        </p:txBody>
      </p:sp>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7" y="762000"/>
            <a:ext cx="5157303" cy="3245224"/>
          </a:xfrm>
          <a:prstGeom prst="rect">
            <a:avLst/>
          </a:prstGeom>
          <a:noFill/>
        </p:spPr>
        <p:txBody>
          <a:bodyPr lIns="0" tIns="0" rIns="0" bIns="0" anchor="ctr" anchorCtr="0"/>
          <a:lstStyle>
            <a:lvl1pPr>
              <a:defRPr sz="4400" b="1" i="0" baseline="0">
                <a:solidFill>
                  <a:schemeClr val="bg1"/>
                </a:solidFill>
                <a:latin typeface="ITC Franklin Gothic Std Book" panose="020B0504030503020204" pitchFamily="34" charset="77"/>
              </a:defRPr>
            </a:lvl1pPr>
          </a:lstStyle>
          <a:p>
            <a:pPr lvl="0"/>
            <a:r>
              <a:rPr lang="en-US"/>
              <a:t>Section header</a:t>
            </a:r>
            <a:endParaRPr lang="en-GB"/>
          </a:p>
        </p:txBody>
      </p:sp>
      <p:pic>
        <p:nvPicPr>
          <p:cNvPr id="2" name="Picture 1" descr="A black background with a black square&#10;&#10;Description automatically generated with medium confidence">
            <a:extLst>
              <a:ext uri="{FF2B5EF4-FFF2-40B4-BE49-F238E27FC236}">
                <a16:creationId xmlns:a16="http://schemas.microsoft.com/office/drawing/2014/main" id="{D389B3E7-23FF-E75C-A388-6A01F32CEC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30130107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1"/>
            <a:ext cx="9144000" cy="4238624"/>
          </a:xfrm>
          <a:prstGeom prst="rect">
            <a:avLst/>
          </a:prstGeom>
          <a:solidFill>
            <a:schemeClr val="bg2"/>
          </a:solidFill>
          <a:ln>
            <a:solidFill>
              <a:srgbClr val="ED1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71E1548-A9C0-A643-AC61-7832C56C8F92}"/>
              </a:ext>
            </a:extLst>
          </p:cNvPr>
          <p:cNvSpPr>
            <a:spLocks noGrp="1"/>
          </p:cNvSpPr>
          <p:nvPr>
            <p:ph type="ctrTitle" hasCustomPrompt="1"/>
          </p:nvPr>
        </p:nvSpPr>
        <p:spPr>
          <a:xfrm>
            <a:off x="386625" y="883388"/>
            <a:ext cx="4393406" cy="2471850"/>
          </a:xfrm>
          <a:prstGeom prst="rect">
            <a:avLst/>
          </a:prstGeom>
        </p:spPr>
        <p:txBody>
          <a:bodyPr lIns="0" tIns="0" rIns="0" bIns="0" anchor="ctr">
            <a:noAutofit/>
          </a:bodyPr>
          <a:lstStyle>
            <a:lvl1pPr algn="l">
              <a:lnSpc>
                <a:spcPct val="100000"/>
              </a:lnSpc>
              <a:defRPr sz="4800" b="1" i="0" baseline="0">
                <a:solidFill>
                  <a:schemeClr val="bg1"/>
                </a:solidFill>
                <a:latin typeface="ITC Franklin Gothic Std Book" panose="020B0504030503020204" pitchFamily="34" charset="77"/>
                <a:cs typeface="Calibri"/>
              </a:defRPr>
            </a:lvl1pPr>
          </a:lstStyle>
          <a:p>
            <a:r>
              <a:rPr lang="en-GB"/>
              <a:t>Thank you</a:t>
            </a:r>
          </a:p>
        </p:txBody>
      </p:sp>
      <p:sp>
        <p:nvSpPr>
          <p:cNvPr id="14" name="TextBox 13">
            <a:extLst>
              <a:ext uri="{FF2B5EF4-FFF2-40B4-BE49-F238E27FC236}">
                <a16:creationId xmlns:a16="http://schemas.microsoft.com/office/drawing/2014/main" id="{38A5187C-21EA-C54C-B7DE-7C432F216AD1}"/>
              </a:ext>
            </a:extLst>
          </p:cNvPr>
          <p:cNvSpPr txBox="1"/>
          <p:nvPr userDrawn="1"/>
        </p:nvSpPr>
        <p:spPr>
          <a:xfrm>
            <a:off x="386625" y="4543114"/>
            <a:ext cx="1651001" cy="207749"/>
          </a:xfrm>
          <a:prstGeom prst="rect">
            <a:avLst/>
          </a:prstGeom>
          <a:noFill/>
        </p:spPr>
        <p:txBody>
          <a:bodyPr wrap="square" lIns="0" tIns="0" rIns="0" bIns="0" rtlCol="0">
            <a:noAutofit/>
          </a:bodyPr>
          <a:lstStyle/>
          <a:p>
            <a:pPr lvl="0" algn="l"/>
            <a:r>
              <a:rPr lang="en-GB" sz="1400" b="0" i="1" kern="1200" baseline="0">
                <a:solidFill>
                  <a:schemeClr val="tx1"/>
                </a:solidFill>
                <a:effectLst/>
                <a:latin typeface="ITC Franklin Gothic Std Book" panose="020B0504030503020204" pitchFamily="34" charset="77"/>
                <a:ea typeface="+mn-ea"/>
                <a:cs typeface="+mn-cs"/>
              </a:rPr>
              <a:t>@</a:t>
            </a:r>
            <a:r>
              <a:rPr lang="en-GB" sz="1400" b="0" i="1" kern="1200" baseline="0" err="1">
                <a:solidFill>
                  <a:schemeClr val="tx1"/>
                </a:solidFill>
                <a:effectLst/>
                <a:latin typeface="ITC Franklin Gothic Std Book" panose="020B0504030503020204" pitchFamily="34" charset="77"/>
                <a:ea typeface="+mn-ea"/>
                <a:cs typeface="+mn-cs"/>
              </a:rPr>
              <a:t>PhysicsNews</a:t>
            </a:r>
            <a:endParaRPr lang="en-GB" sz="1400" b="0" i="1" baseline="0">
              <a:solidFill>
                <a:schemeClr val="tx1"/>
              </a:solidFill>
              <a:latin typeface="ITC Franklin Gothic Std Book" panose="020B0504030503020204" pitchFamily="34" charset="77"/>
            </a:endParaRPr>
          </a:p>
        </p:txBody>
      </p:sp>
      <p:sp>
        <p:nvSpPr>
          <p:cNvPr id="15" name="TextBox 14">
            <a:extLst>
              <a:ext uri="{FF2B5EF4-FFF2-40B4-BE49-F238E27FC236}">
                <a16:creationId xmlns:a16="http://schemas.microsoft.com/office/drawing/2014/main" id="{CA3DA801-CD4A-5042-9EBF-5D7B42113252}"/>
              </a:ext>
            </a:extLst>
          </p:cNvPr>
          <p:cNvSpPr txBox="1"/>
          <p:nvPr userDrawn="1"/>
        </p:nvSpPr>
        <p:spPr>
          <a:xfrm>
            <a:off x="386625" y="4764748"/>
            <a:ext cx="2736850" cy="207749"/>
          </a:xfrm>
          <a:prstGeom prst="rect">
            <a:avLst/>
          </a:prstGeom>
          <a:noFill/>
        </p:spPr>
        <p:txBody>
          <a:bodyPr wrap="square" lIns="0" tIns="0" rIns="0" bIns="0" rtlCol="0">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400" b="1" i="0" baseline="0">
                <a:solidFill>
                  <a:schemeClr val="tx1"/>
                </a:solidFill>
                <a:latin typeface="ITC Franklin Gothic Std Book" panose="020B0504030503020204" pitchFamily="34" charset="77"/>
              </a:rPr>
              <a:t>iop.org</a:t>
            </a:r>
            <a:endParaRPr lang="en-GB" sz="1400" b="1" i="0" baseline="0">
              <a:solidFill>
                <a:schemeClr val="tx1"/>
              </a:solidFill>
              <a:latin typeface="ITC Franklin Gothic Std Book" panose="020B0504030503020204" pitchFamily="34" charset="77"/>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30072A6C-9C17-E08A-F0EA-B123E18523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70250990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ariable Content Slide">
  <p:cSld name="Variable Content Slide">
    <p:spTree>
      <p:nvGrpSpPr>
        <p:cNvPr id="1" name="Shape 76"/>
        <p:cNvGrpSpPr/>
        <p:nvPr/>
      </p:nvGrpSpPr>
      <p:grpSpPr>
        <a:xfrm>
          <a:off x="0" y="0"/>
          <a:ext cx="0" cy="0"/>
          <a:chOff x="0" y="0"/>
          <a:chExt cx="0" cy="0"/>
        </a:xfrm>
      </p:grpSpPr>
      <p:sp>
        <p:nvSpPr>
          <p:cNvPr id="2" name="Google Shape;77;p21">
            <a:extLst>
              <a:ext uri="{FF2B5EF4-FFF2-40B4-BE49-F238E27FC236}">
                <a16:creationId xmlns:a16="http://schemas.microsoft.com/office/drawing/2014/main" id="{1FAD936F-996D-9D23-CD4D-F2A6D9B0D2BE}"/>
              </a:ext>
            </a:extLst>
          </p:cNvPr>
          <p:cNvSpPr>
            <a:spLocks noChangeArrowheads="1"/>
          </p:cNvSpPr>
          <p:nvPr/>
        </p:nvSpPr>
        <p:spPr bwMode="auto">
          <a:xfrm>
            <a:off x="0" y="0"/>
            <a:ext cx="9144000" cy="720329"/>
          </a:xfrm>
          <a:prstGeom prst="rect">
            <a:avLst/>
          </a:prstGeom>
          <a:solidFill>
            <a:srgbClr val="ED1C24"/>
          </a:solidFill>
          <a:ln>
            <a:noFill/>
          </a:ln>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sz="1800">
              <a:solidFill>
                <a:srgbClr val="FFFFFF"/>
              </a:solidFill>
              <a:cs typeface="Calibri" panose="020F0502020204030204" pitchFamily="34" charset="0"/>
              <a:sym typeface="Calibri" panose="020F0502020204030204" pitchFamily="34" charset="0"/>
            </a:endParaRPr>
          </a:p>
        </p:txBody>
      </p:sp>
      <p:pic>
        <p:nvPicPr>
          <p:cNvPr id="3" name="Google Shape;80;p21" descr="A close up of a logo&#10;&#10;Description automatically generated">
            <a:extLst>
              <a:ext uri="{FF2B5EF4-FFF2-40B4-BE49-F238E27FC236}">
                <a16:creationId xmlns:a16="http://schemas.microsoft.com/office/drawing/2014/main" id="{9F322D75-2EFE-FBF7-F533-80AA318F4F4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447" y="4587479"/>
            <a:ext cx="2160984"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Google Shape;78;p21"/>
          <p:cNvSpPr txBox="1">
            <a:spLocks noGrp="1"/>
          </p:cNvSpPr>
          <p:nvPr>
            <p:ph type="body" idx="1"/>
          </p:nvPr>
        </p:nvSpPr>
        <p:spPr>
          <a:xfrm>
            <a:off x="0" y="720001"/>
            <a:ext cx="9144000" cy="3683700"/>
          </a:xfrm>
          <a:prstGeom prst="rect">
            <a:avLst/>
          </a:prstGeom>
          <a:noFill/>
          <a:ln>
            <a:noFill/>
          </a:ln>
        </p:spPr>
        <p:txBody>
          <a:bodyPr spcFirstLastPara="1" wrap="square" lIns="91425" tIns="45700" rIns="91425" bIns="45700" anchor="t" anchorCtr="0">
            <a:noAutofit/>
          </a:bodyPr>
          <a:lstStyle>
            <a:lvl1pPr marL="457189" marR="0" lvl="0" indent="-228594"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378" marR="0" lvl="1" indent="-342892"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566" marR="0" lvl="2" indent="-323842" algn="l" rtl="0">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754" marR="0" lvl="3" indent="-314318"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5943" marR="0" lvl="4" indent="-314318"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132" marR="0" lvl="5" indent="-314318"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320" marR="0" lvl="6" indent="-314318"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509" marR="0" lvl="7" indent="-314318"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697" marR="0" lvl="8" indent="-314318" algn="l" rtl="0">
              <a:lnSpc>
                <a:spcPct val="90000"/>
              </a:lnSpc>
              <a:spcBef>
                <a:spcPts val="1600"/>
              </a:spcBef>
              <a:spcAft>
                <a:spcPts val="160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pPr lvl="0"/>
            <a:r>
              <a:rPr lang="en-GB"/>
              <a:t>Click to edit Master text styles</a:t>
            </a:r>
          </a:p>
        </p:txBody>
      </p:sp>
      <p:sp>
        <p:nvSpPr>
          <p:cNvPr id="79" name="Google Shape;79;p21"/>
          <p:cNvSpPr txBox="1">
            <a:spLocks noGrp="1"/>
          </p:cNvSpPr>
          <p:nvPr>
            <p:ph type="title"/>
          </p:nvPr>
        </p:nvSpPr>
        <p:spPr>
          <a:xfrm>
            <a:off x="360000" y="180000"/>
            <a:ext cx="7338600" cy="4089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400"/>
              <a:buFont typeface="Calibri"/>
              <a:buNone/>
              <a:defRPr sz="2400" b="0" i="0" u="none" strike="noStrike" cap="none">
                <a:solidFill>
                  <a:schemeClr val="lt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r>
              <a:rPr lang="en-GB"/>
              <a:t>Click to edit Master title style</a:t>
            </a:r>
            <a:endParaRPr/>
          </a:p>
        </p:txBody>
      </p:sp>
    </p:spTree>
    <p:extLst>
      <p:ext uri="{BB962C8B-B14F-4D97-AF65-F5344CB8AC3E}">
        <p14:creationId xmlns:p14="http://schemas.microsoft.com/office/powerpoint/2010/main" val="3688424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E427-0F2E-9B26-670C-9EE2F4652EA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86BDCF1-3EE2-5068-703D-B8FEE3F1C1F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4A9E7E4-3B42-F5E0-BD76-742BF3FD6C78}"/>
              </a:ext>
            </a:extLst>
          </p:cNvPr>
          <p:cNvSpPr>
            <a:spLocks noGrp="1"/>
          </p:cNvSpPr>
          <p:nvPr>
            <p:ph type="dt" sz="half" idx="10"/>
          </p:nvPr>
        </p:nvSpPr>
        <p:spPr/>
        <p:txBody>
          <a:bodyPr/>
          <a:lstStyle/>
          <a:p>
            <a:fld id="{1879A733-88A2-472B-93AA-650FEF0EB016}" type="datetimeFigureOut">
              <a:rPr lang="en-GB" smtClean="0"/>
              <a:t>05/09/2025</a:t>
            </a:fld>
            <a:endParaRPr lang="en-GB"/>
          </a:p>
        </p:txBody>
      </p:sp>
      <p:sp>
        <p:nvSpPr>
          <p:cNvPr id="5" name="Footer Placeholder 4">
            <a:extLst>
              <a:ext uri="{FF2B5EF4-FFF2-40B4-BE49-F238E27FC236}">
                <a16:creationId xmlns:a16="http://schemas.microsoft.com/office/drawing/2014/main" id="{799FE487-1F8B-FD5E-D653-8658A2A514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BD9D07-5A74-D72A-78C1-F550F881EC08}"/>
              </a:ext>
            </a:extLst>
          </p:cNvPr>
          <p:cNvSpPr>
            <a:spLocks noGrp="1"/>
          </p:cNvSpPr>
          <p:nvPr>
            <p:ph type="sldNum" sz="quarter" idx="12"/>
          </p:nvPr>
        </p:nvSpPr>
        <p:spPr/>
        <p:txBody>
          <a:bodyPr/>
          <a:lstStyle/>
          <a:p>
            <a:fld id="{125B6E86-F870-4063-AA43-F99DE8459129}" type="slidenum">
              <a:rPr lang="en-GB" smtClean="0"/>
              <a:t>‹#›</a:t>
            </a:fld>
            <a:endParaRPr lang="en-GB"/>
          </a:p>
        </p:txBody>
      </p:sp>
    </p:spTree>
    <p:extLst>
      <p:ext uri="{BB962C8B-B14F-4D97-AF65-F5344CB8AC3E}">
        <p14:creationId xmlns:p14="http://schemas.microsoft.com/office/powerpoint/2010/main" val="2165285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General)">
    <p:spTree>
      <p:nvGrpSpPr>
        <p:cNvPr id="1" name=""/>
        <p:cNvGrpSpPr/>
        <p:nvPr/>
      </p:nvGrpSpPr>
      <p:grpSpPr>
        <a:xfrm>
          <a:off x="0" y="0"/>
          <a:ext cx="0" cy="0"/>
          <a:chOff x="0" y="0"/>
          <a:chExt cx="0" cy="0"/>
        </a:xfrm>
      </p:grpSpPr>
      <p:sp>
        <p:nvSpPr>
          <p:cNvPr id="2" name="Rectangle 1"/>
          <p:cNvSpPr/>
          <p:nvPr userDrawn="1"/>
        </p:nvSpPr>
        <p:spPr>
          <a:xfrm>
            <a:off x="0" y="0"/>
            <a:ext cx="9144000" cy="3810000"/>
          </a:xfrm>
          <a:prstGeom prst="rect">
            <a:avLst/>
          </a:prstGeom>
          <a:solidFill>
            <a:schemeClr val="bg2"/>
          </a:solidFill>
          <a:ln>
            <a:solidFill>
              <a:srgbClr val="ED1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42313"/>
              </a:solidFill>
            </a:endParaRPr>
          </a:p>
        </p:txBody>
      </p:sp>
      <p:sp>
        <p:nvSpPr>
          <p:cNvPr id="10" name="Title 1">
            <a:extLst>
              <a:ext uri="{FF2B5EF4-FFF2-40B4-BE49-F238E27FC236}">
                <a16:creationId xmlns:a16="http://schemas.microsoft.com/office/drawing/2014/main" id="{434F1C24-1768-FA4B-AB47-5FDCC9F157D8}"/>
              </a:ext>
            </a:extLst>
          </p:cNvPr>
          <p:cNvSpPr>
            <a:spLocks noGrp="1"/>
          </p:cNvSpPr>
          <p:nvPr>
            <p:ph type="ctrTitle"/>
          </p:nvPr>
        </p:nvSpPr>
        <p:spPr>
          <a:xfrm>
            <a:off x="700950" y="1423875"/>
            <a:ext cx="4393406" cy="1800000"/>
          </a:xfrm>
          <a:prstGeom prst="rect">
            <a:avLst/>
          </a:prstGeom>
        </p:spPr>
        <p:txBody>
          <a:bodyPr lIns="0" tIns="0" rIns="0" bIns="0" anchor="t">
            <a:noAutofit/>
          </a:bodyPr>
          <a:lstStyle>
            <a:lvl1pPr algn="l">
              <a:lnSpc>
                <a:spcPct val="100000"/>
              </a:lnSpc>
              <a:defRPr sz="3600" b="1" i="0" baseline="0">
                <a:solidFill>
                  <a:schemeClr val="bg1"/>
                </a:solidFill>
                <a:latin typeface="ITC Franklin Gothic Std Book" panose="020B0504030503020204" pitchFamily="34" charset="77"/>
                <a:cs typeface="Calibri"/>
              </a:defRPr>
            </a:lvl1pPr>
          </a:lstStyle>
          <a:p>
            <a:r>
              <a:rPr lang="en-GB"/>
              <a:t>Click to edit Master title style</a:t>
            </a:r>
          </a:p>
        </p:txBody>
      </p:sp>
      <p:sp>
        <p:nvSpPr>
          <p:cNvPr id="13" name="Subtitle 2">
            <a:extLst>
              <a:ext uri="{FF2B5EF4-FFF2-40B4-BE49-F238E27FC236}">
                <a16:creationId xmlns:a16="http://schemas.microsoft.com/office/drawing/2014/main" id="{3F4B94C8-97F6-BD49-A011-F5602E172017}"/>
              </a:ext>
            </a:extLst>
          </p:cNvPr>
          <p:cNvSpPr>
            <a:spLocks noGrp="1"/>
          </p:cNvSpPr>
          <p:nvPr>
            <p:ph type="subTitle" idx="1" hasCustomPrompt="1"/>
          </p:nvPr>
        </p:nvSpPr>
        <p:spPr>
          <a:xfrm>
            <a:off x="666748" y="4127991"/>
            <a:ext cx="4438651" cy="310659"/>
          </a:xfrm>
          <a:prstGeom prst="rect">
            <a:avLst/>
          </a:prstGeom>
        </p:spPr>
        <p:txBody>
          <a:bodyPr lIns="0" tIns="0" rIns="0" bIns="0" anchor="t">
            <a:noAutofit/>
          </a:bodyPr>
          <a:lstStyle>
            <a:lvl1pPr marL="0" indent="0" algn="l">
              <a:lnSpc>
                <a:spcPct val="100000"/>
              </a:lnSpc>
              <a:buNone/>
              <a:defRPr sz="1800" b="1" i="0" baseline="0">
                <a:solidFill>
                  <a:schemeClr val="tx1"/>
                </a:solidFill>
                <a:latin typeface="ITC Franklin Gothic Std Book" panose="020B0504030503020204" pitchFamily="34" charset="77"/>
                <a:cs typeface="Calibri"/>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Name</a:t>
            </a:r>
          </a:p>
        </p:txBody>
      </p:sp>
      <p:sp>
        <p:nvSpPr>
          <p:cNvPr id="4" name="Content Placeholder 3"/>
          <p:cNvSpPr>
            <a:spLocks noGrp="1"/>
          </p:cNvSpPr>
          <p:nvPr>
            <p:ph sz="quarter" idx="10" hasCustomPrompt="1"/>
          </p:nvPr>
        </p:nvSpPr>
        <p:spPr>
          <a:xfrm>
            <a:off x="666750" y="4400550"/>
            <a:ext cx="4448175" cy="314325"/>
          </a:xfrm>
          <a:prstGeom prst="rect">
            <a:avLst/>
          </a:prstGeom>
        </p:spPr>
        <p:txBody>
          <a:bodyPr lIns="0"/>
          <a:lstStyle>
            <a:lvl1pPr marL="0" indent="0">
              <a:buNone/>
              <a:defRPr sz="1800" b="0" i="0">
                <a:latin typeface="ITC Franklin Gothic Std Book" panose="020B0504030503020204" pitchFamily="34" charset="77"/>
              </a:defRPr>
            </a:lvl1pPr>
          </a:lstStyle>
          <a:p>
            <a:pPr lvl="0"/>
            <a:r>
              <a:rPr lang="en-US"/>
              <a:t>Date</a:t>
            </a:r>
          </a:p>
        </p:txBody>
      </p:sp>
      <p:pic>
        <p:nvPicPr>
          <p:cNvPr id="9" name="Picture 8">
            <a:extLst>
              <a:ext uri="{FF2B5EF4-FFF2-40B4-BE49-F238E27FC236}">
                <a16:creationId xmlns:a16="http://schemas.microsoft.com/office/drawing/2014/main" id="{7BF6129D-1DC2-DA40-AED6-C67846DB57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195" y="489036"/>
            <a:ext cx="3612432" cy="1052229"/>
          </a:xfrm>
          <a:prstGeom prst="rect">
            <a:avLst/>
          </a:prstGeom>
        </p:spPr>
      </p:pic>
    </p:spTree>
    <p:extLst>
      <p:ext uri="{BB962C8B-B14F-4D97-AF65-F5344CB8AC3E}">
        <p14:creationId xmlns:p14="http://schemas.microsoft.com/office/powerpoint/2010/main" val="281044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Wales_Title">
    <p:spTree>
      <p:nvGrpSpPr>
        <p:cNvPr id="1" name=""/>
        <p:cNvGrpSpPr/>
        <p:nvPr/>
      </p:nvGrpSpPr>
      <p:grpSpPr>
        <a:xfrm>
          <a:off x="0" y="0"/>
          <a:ext cx="0" cy="0"/>
          <a:chOff x="0" y="0"/>
          <a:chExt cx="0" cy="0"/>
        </a:xfrm>
      </p:grpSpPr>
      <p:sp>
        <p:nvSpPr>
          <p:cNvPr id="2" name="Rectangle 1"/>
          <p:cNvSpPr/>
          <p:nvPr userDrawn="1"/>
        </p:nvSpPr>
        <p:spPr>
          <a:xfrm>
            <a:off x="0" y="0"/>
            <a:ext cx="9144000" cy="3600000"/>
          </a:xfrm>
          <a:prstGeom prst="rect">
            <a:avLst/>
          </a:prstGeom>
          <a:solidFill>
            <a:schemeClr val="bg2"/>
          </a:solidFill>
          <a:ln>
            <a:solidFill>
              <a:srgbClr val="ED1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34F1C24-1768-FA4B-AB47-5FDCC9F157D8}"/>
              </a:ext>
            </a:extLst>
          </p:cNvPr>
          <p:cNvSpPr>
            <a:spLocks noGrp="1"/>
          </p:cNvSpPr>
          <p:nvPr>
            <p:ph type="ctrTitle"/>
          </p:nvPr>
        </p:nvSpPr>
        <p:spPr>
          <a:xfrm>
            <a:off x="720000" y="900000"/>
            <a:ext cx="4393406" cy="1800000"/>
          </a:xfrm>
          <a:prstGeom prst="rect">
            <a:avLst/>
          </a:prstGeom>
        </p:spPr>
        <p:txBody>
          <a:bodyPr lIns="0" tIns="0" rIns="0" bIns="0" anchor="t">
            <a:noAutofit/>
          </a:bodyPr>
          <a:lstStyle>
            <a:lvl1pPr algn="l">
              <a:lnSpc>
                <a:spcPct val="100000"/>
              </a:lnSpc>
              <a:defRPr sz="3600" b="1" i="0" baseline="0">
                <a:solidFill>
                  <a:schemeClr val="bg1"/>
                </a:solidFill>
                <a:latin typeface="ITC Franklin Gothic Std Book" panose="020B0504030503020204" pitchFamily="34" charset="77"/>
                <a:cs typeface="Calibri"/>
              </a:defRPr>
            </a:lvl1pPr>
          </a:lstStyle>
          <a:p>
            <a:r>
              <a:rPr lang="en-GB"/>
              <a:t>Click to edit Master title style</a:t>
            </a:r>
          </a:p>
        </p:txBody>
      </p:sp>
      <p:sp>
        <p:nvSpPr>
          <p:cNvPr id="8" name="Subtitle 2">
            <a:extLst>
              <a:ext uri="{FF2B5EF4-FFF2-40B4-BE49-F238E27FC236}">
                <a16:creationId xmlns:a16="http://schemas.microsoft.com/office/drawing/2014/main" id="{3F4B94C8-97F6-BD49-A011-F5602E172017}"/>
              </a:ext>
            </a:extLst>
          </p:cNvPr>
          <p:cNvSpPr>
            <a:spLocks noGrp="1"/>
          </p:cNvSpPr>
          <p:nvPr>
            <p:ph type="subTitle" idx="1" hasCustomPrompt="1"/>
          </p:nvPr>
        </p:nvSpPr>
        <p:spPr>
          <a:xfrm>
            <a:off x="720000" y="3813666"/>
            <a:ext cx="4370456" cy="691659"/>
          </a:xfrm>
          <a:prstGeom prst="rect">
            <a:avLst/>
          </a:prstGeom>
        </p:spPr>
        <p:txBody>
          <a:bodyPr lIns="0" tIns="0" rIns="0" bIns="0">
            <a:noAutofit/>
          </a:bodyPr>
          <a:lstStyle>
            <a:lvl1pPr marL="0" indent="0" algn="l">
              <a:lnSpc>
                <a:spcPct val="100000"/>
              </a:lnSpc>
              <a:buNone/>
              <a:defRPr sz="1800" b="0" i="0" baseline="0">
                <a:solidFill>
                  <a:schemeClr val="tx1"/>
                </a:solidFill>
                <a:latin typeface="ITC Franklin Gothic Std Book" panose="020B0504030503020204" pitchFamily="34" charset="77"/>
                <a:cs typeface="Calibri"/>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Click to add text</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8F3828C6-8A4A-5C78-C3FA-794B7F92F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4469" y="3931216"/>
            <a:ext cx="3663778" cy="1318688"/>
          </a:xfrm>
          <a:prstGeom prst="rect">
            <a:avLst/>
          </a:prstGeom>
        </p:spPr>
      </p:pic>
    </p:spTree>
    <p:extLst>
      <p:ext uri="{BB962C8B-B14F-4D97-AF65-F5344CB8AC3E}">
        <p14:creationId xmlns:p14="http://schemas.microsoft.com/office/powerpoint/2010/main" val="1770740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ales_Title">
    <p:spTree>
      <p:nvGrpSpPr>
        <p:cNvPr id="1" name=""/>
        <p:cNvGrpSpPr/>
        <p:nvPr/>
      </p:nvGrpSpPr>
      <p:grpSpPr>
        <a:xfrm>
          <a:off x="0" y="0"/>
          <a:ext cx="0" cy="0"/>
          <a:chOff x="0" y="0"/>
          <a:chExt cx="0" cy="0"/>
        </a:xfrm>
      </p:grpSpPr>
      <p:sp>
        <p:nvSpPr>
          <p:cNvPr id="2" name="Rectangle 1"/>
          <p:cNvSpPr/>
          <p:nvPr userDrawn="1"/>
        </p:nvSpPr>
        <p:spPr>
          <a:xfrm>
            <a:off x="0" y="0"/>
            <a:ext cx="9144000" cy="3600000"/>
          </a:xfrm>
          <a:prstGeom prst="rect">
            <a:avLst/>
          </a:prstGeom>
          <a:solidFill>
            <a:schemeClr val="bg2"/>
          </a:solidFill>
          <a:ln>
            <a:solidFill>
              <a:srgbClr val="ED1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34F1C24-1768-FA4B-AB47-5FDCC9F157D8}"/>
              </a:ext>
            </a:extLst>
          </p:cNvPr>
          <p:cNvSpPr>
            <a:spLocks noGrp="1"/>
          </p:cNvSpPr>
          <p:nvPr>
            <p:ph type="ctrTitle"/>
          </p:nvPr>
        </p:nvSpPr>
        <p:spPr>
          <a:xfrm>
            <a:off x="720000" y="900000"/>
            <a:ext cx="4393406" cy="1800000"/>
          </a:xfrm>
          <a:prstGeom prst="rect">
            <a:avLst/>
          </a:prstGeom>
        </p:spPr>
        <p:txBody>
          <a:bodyPr lIns="0" tIns="0" rIns="0" bIns="0" anchor="t">
            <a:noAutofit/>
          </a:bodyPr>
          <a:lstStyle>
            <a:lvl1pPr algn="l">
              <a:lnSpc>
                <a:spcPct val="100000"/>
              </a:lnSpc>
              <a:defRPr sz="3600" b="1" i="0" baseline="0">
                <a:solidFill>
                  <a:schemeClr val="bg1"/>
                </a:solidFill>
                <a:latin typeface="ITC Franklin Gothic Std Book" panose="020B0504030503020204" pitchFamily="34" charset="77"/>
                <a:cs typeface="Calibri"/>
              </a:defRPr>
            </a:lvl1pPr>
          </a:lstStyle>
          <a:p>
            <a:r>
              <a:rPr lang="en-GB"/>
              <a:t>Click to edit Master title style</a:t>
            </a:r>
          </a:p>
        </p:txBody>
      </p:sp>
      <p:sp>
        <p:nvSpPr>
          <p:cNvPr id="8" name="Subtitle 2">
            <a:extLst>
              <a:ext uri="{FF2B5EF4-FFF2-40B4-BE49-F238E27FC236}">
                <a16:creationId xmlns:a16="http://schemas.microsoft.com/office/drawing/2014/main" id="{3F4B94C8-97F6-BD49-A011-F5602E172017}"/>
              </a:ext>
            </a:extLst>
          </p:cNvPr>
          <p:cNvSpPr>
            <a:spLocks noGrp="1"/>
          </p:cNvSpPr>
          <p:nvPr>
            <p:ph type="subTitle" idx="1" hasCustomPrompt="1"/>
          </p:nvPr>
        </p:nvSpPr>
        <p:spPr>
          <a:xfrm>
            <a:off x="720000" y="3813666"/>
            <a:ext cx="4370456" cy="691659"/>
          </a:xfrm>
          <a:prstGeom prst="rect">
            <a:avLst/>
          </a:prstGeom>
        </p:spPr>
        <p:txBody>
          <a:bodyPr lIns="0" tIns="0" rIns="0" bIns="0">
            <a:noAutofit/>
          </a:bodyPr>
          <a:lstStyle>
            <a:lvl1pPr marL="0" indent="0" algn="l">
              <a:lnSpc>
                <a:spcPct val="100000"/>
              </a:lnSpc>
              <a:buNone/>
              <a:defRPr sz="1800" b="0" i="0" baseline="0">
                <a:solidFill>
                  <a:schemeClr val="tx1"/>
                </a:solidFill>
                <a:latin typeface="ITC Franklin Gothic Std Book" panose="020B0504030503020204" pitchFamily="34" charset="77"/>
                <a:cs typeface="Calibri"/>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Click to add text</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8F3828C6-8A4A-5C78-C3FA-794B7F92F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4469" y="3931216"/>
            <a:ext cx="3663778" cy="1318688"/>
          </a:xfrm>
          <a:prstGeom prst="rect">
            <a:avLst/>
          </a:prstGeom>
        </p:spPr>
      </p:pic>
    </p:spTree>
    <p:extLst>
      <p:ext uri="{BB962C8B-B14F-4D97-AF65-F5344CB8AC3E}">
        <p14:creationId xmlns:p14="http://schemas.microsoft.com/office/powerpoint/2010/main" val="1845094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cotland_Title">
    <p:spTree>
      <p:nvGrpSpPr>
        <p:cNvPr id="1" name=""/>
        <p:cNvGrpSpPr/>
        <p:nvPr/>
      </p:nvGrpSpPr>
      <p:grpSpPr>
        <a:xfrm>
          <a:off x="0" y="0"/>
          <a:ext cx="0" cy="0"/>
          <a:chOff x="0" y="0"/>
          <a:chExt cx="0" cy="0"/>
        </a:xfrm>
      </p:grpSpPr>
      <p:sp>
        <p:nvSpPr>
          <p:cNvPr id="2" name="Rectangle 1"/>
          <p:cNvSpPr/>
          <p:nvPr userDrawn="1"/>
        </p:nvSpPr>
        <p:spPr>
          <a:xfrm>
            <a:off x="0" y="1"/>
            <a:ext cx="9144000" cy="3600000"/>
          </a:xfrm>
          <a:prstGeom prst="rect">
            <a:avLst/>
          </a:prstGeom>
          <a:solidFill>
            <a:schemeClr val="bg2"/>
          </a:solidFill>
          <a:ln>
            <a:solidFill>
              <a:srgbClr val="ED1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34F1C24-1768-FA4B-AB47-5FDCC9F157D8}"/>
              </a:ext>
            </a:extLst>
          </p:cNvPr>
          <p:cNvSpPr>
            <a:spLocks noGrp="1"/>
          </p:cNvSpPr>
          <p:nvPr>
            <p:ph type="ctrTitle"/>
          </p:nvPr>
        </p:nvSpPr>
        <p:spPr>
          <a:xfrm>
            <a:off x="720000" y="900000"/>
            <a:ext cx="4393406" cy="1800000"/>
          </a:xfrm>
          <a:prstGeom prst="rect">
            <a:avLst/>
          </a:prstGeom>
        </p:spPr>
        <p:txBody>
          <a:bodyPr lIns="0" tIns="0" rIns="0" bIns="0" anchor="t">
            <a:noAutofit/>
          </a:bodyPr>
          <a:lstStyle>
            <a:lvl1pPr algn="l">
              <a:lnSpc>
                <a:spcPct val="100000"/>
              </a:lnSpc>
              <a:defRPr sz="3600" b="1" i="0" baseline="0">
                <a:solidFill>
                  <a:schemeClr val="bg1"/>
                </a:solidFill>
                <a:latin typeface="ITC Franklin Gothic Std Book" panose="020B0504030503020204" pitchFamily="34" charset="77"/>
                <a:cs typeface="Calibri"/>
              </a:defRPr>
            </a:lvl1pPr>
          </a:lstStyle>
          <a:p>
            <a:r>
              <a:rPr lang="en-GB"/>
              <a:t>Click to edit Master title style</a:t>
            </a:r>
          </a:p>
        </p:txBody>
      </p:sp>
      <p:sp>
        <p:nvSpPr>
          <p:cNvPr id="13" name="Subtitle 2">
            <a:extLst>
              <a:ext uri="{FF2B5EF4-FFF2-40B4-BE49-F238E27FC236}">
                <a16:creationId xmlns:a16="http://schemas.microsoft.com/office/drawing/2014/main" id="{3F4B94C8-97F6-BD49-A011-F5602E172017}"/>
              </a:ext>
            </a:extLst>
          </p:cNvPr>
          <p:cNvSpPr>
            <a:spLocks noGrp="1"/>
          </p:cNvSpPr>
          <p:nvPr>
            <p:ph type="subTitle" idx="1" hasCustomPrompt="1"/>
          </p:nvPr>
        </p:nvSpPr>
        <p:spPr>
          <a:xfrm>
            <a:off x="720000" y="3813666"/>
            <a:ext cx="4393406" cy="1050100"/>
          </a:xfrm>
          <a:prstGeom prst="rect">
            <a:avLst/>
          </a:prstGeom>
        </p:spPr>
        <p:txBody>
          <a:bodyPr lIns="0" tIns="0" rIns="0" bIns="0">
            <a:noAutofit/>
          </a:bodyPr>
          <a:lstStyle>
            <a:lvl1pPr marL="0" indent="0" algn="l">
              <a:lnSpc>
                <a:spcPct val="100000"/>
              </a:lnSpc>
              <a:buNone/>
              <a:defRPr sz="1800" b="0" i="0" baseline="0">
                <a:solidFill>
                  <a:schemeClr val="tx1"/>
                </a:solidFill>
                <a:latin typeface="ITC Franklin Gothic Std Book" panose="020B0504030503020204" pitchFamily="34" charset="77"/>
                <a:cs typeface="Calibri"/>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Click to add text</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2FCAA95A-8619-C0D4-3D3B-7A0BBD5DD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4469" y="3931216"/>
            <a:ext cx="3663780" cy="1318689"/>
          </a:xfrm>
          <a:prstGeom prst="rect">
            <a:avLst/>
          </a:prstGeom>
        </p:spPr>
      </p:pic>
    </p:spTree>
    <p:extLst>
      <p:ext uri="{BB962C8B-B14F-4D97-AF65-F5344CB8AC3E}">
        <p14:creationId xmlns:p14="http://schemas.microsoft.com/office/powerpoint/2010/main" val="2703208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reland_Title">
    <p:spTree>
      <p:nvGrpSpPr>
        <p:cNvPr id="1" name=""/>
        <p:cNvGrpSpPr/>
        <p:nvPr/>
      </p:nvGrpSpPr>
      <p:grpSpPr>
        <a:xfrm>
          <a:off x="0" y="0"/>
          <a:ext cx="0" cy="0"/>
          <a:chOff x="0" y="0"/>
          <a:chExt cx="0" cy="0"/>
        </a:xfrm>
      </p:grpSpPr>
      <p:sp>
        <p:nvSpPr>
          <p:cNvPr id="2" name="Rectangle 1"/>
          <p:cNvSpPr/>
          <p:nvPr userDrawn="1"/>
        </p:nvSpPr>
        <p:spPr>
          <a:xfrm>
            <a:off x="0" y="0"/>
            <a:ext cx="9144000" cy="3600000"/>
          </a:xfrm>
          <a:prstGeom prst="rect">
            <a:avLst/>
          </a:prstGeom>
          <a:solidFill>
            <a:schemeClr val="bg2"/>
          </a:solidFill>
          <a:ln>
            <a:solidFill>
              <a:srgbClr val="ED1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34F1C24-1768-FA4B-AB47-5FDCC9F157D8}"/>
              </a:ext>
            </a:extLst>
          </p:cNvPr>
          <p:cNvSpPr>
            <a:spLocks noGrp="1"/>
          </p:cNvSpPr>
          <p:nvPr>
            <p:ph type="ctrTitle"/>
          </p:nvPr>
        </p:nvSpPr>
        <p:spPr>
          <a:xfrm>
            <a:off x="720000" y="900000"/>
            <a:ext cx="4393406" cy="1800000"/>
          </a:xfrm>
          <a:prstGeom prst="rect">
            <a:avLst/>
          </a:prstGeom>
        </p:spPr>
        <p:txBody>
          <a:bodyPr lIns="0" tIns="0" rIns="0" bIns="0" anchor="t">
            <a:noAutofit/>
          </a:bodyPr>
          <a:lstStyle>
            <a:lvl1pPr algn="l">
              <a:lnSpc>
                <a:spcPct val="100000"/>
              </a:lnSpc>
              <a:defRPr sz="3600" b="1" i="0" baseline="0">
                <a:solidFill>
                  <a:schemeClr val="bg1"/>
                </a:solidFill>
                <a:latin typeface="ITC Franklin Gothic Std Book" panose="020B0504030503020204" pitchFamily="34" charset="77"/>
                <a:cs typeface="Calibri"/>
              </a:defRPr>
            </a:lvl1pPr>
          </a:lstStyle>
          <a:p>
            <a:r>
              <a:rPr lang="en-GB"/>
              <a:t>Click to edit Master title style</a:t>
            </a:r>
          </a:p>
        </p:txBody>
      </p:sp>
      <p:sp>
        <p:nvSpPr>
          <p:cNvPr id="13" name="Subtitle 2">
            <a:extLst>
              <a:ext uri="{FF2B5EF4-FFF2-40B4-BE49-F238E27FC236}">
                <a16:creationId xmlns:a16="http://schemas.microsoft.com/office/drawing/2014/main" id="{3F4B94C8-97F6-BD49-A011-F5602E172017}"/>
              </a:ext>
            </a:extLst>
          </p:cNvPr>
          <p:cNvSpPr>
            <a:spLocks noGrp="1"/>
          </p:cNvSpPr>
          <p:nvPr>
            <p:ph type="subTitle" idx="1" hasCustomPrompt="1"/>
          </p:nvPr>
        </p:nvSpPr>
        <p:spPr>
          <a:xfrm>
            <a:off x="720000" y="3813666"/>
            <a:ext cx="4393406" cy="1050100"/>
          </a:xfrm>
          <a:prstGeom prst="rect">
            <a:avLst/>
          </a:prstGeom>
        </p:spPr>
        <p:txBody>
          <a:bodyPr lIns="0" tIns="0" rIns="0" bIns="0">
            <a:noAutofit/>
          </a:bodyPr>
          <a:lstStyle>
            <a:lvl1pPr marL="0" indent="0" algn="l">
              <a:lnSpc>
                <a:spcPct val="100000"/>
              </a:lnSpc>
              <a:buNone/>
              <a:defRPr sz="1800" b="0" i="0" baseline="0">
                <a:solidFill>
                  <a:schemeClr val="tx1"/>
                </a:solidFill>
                <a:latin typeface="ITC Franklin Gothic Std Book" panose="020B0504030503020204" pitchFamily="34" charset="77"/>
                <a:cs typeface="Calibri"/>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Click to add text</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007FBE3F-421D-C7BB-CBAC-38E0C26A6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4469" y="3931216"/>
            <a:ext cx="3663780" cy="1318689"/>
          </a:xfrm>
          <a:prstGeom prst="rect">
            <a:avLst/>
          </a:prstGeom>
        </p:spPr>
      </p:pic>
    </p:spTree>
    <p:extLst>
      <p:ext uri="{BB962C8B-B14F-4D97-AF65-F5344CB8AC3E}">
        <p14:creationId xmlns:p14="http://schemas.microsoft.com/office/powerpoint/2010/main" val="1563319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p:nvPr>
        </p:nvSpPr>
        <p:spPr>
          <a:xfrm>
            <a:off x="386246" y="900000"/>
            <a:ext cx="8407225" cy="3474776"/>
          </a:xfrm>
          <a:prstGeom prst="rect">
            <a:avLst/>
          </a:prstGeom>
        </p:spPr>
        <p:txBody>
          <a:bodyPr lIns="0" tIns="0" rIns="0" bIns="0"/>
          <a:lstStyle>
            <a:lvl1pPr marL="0" indent="0">
              <a:lnSpc>
                <a:spcPct val="130000"/>
              </a:lnSpc>
              <a:buNone/>
              <a:defRPr sz="1600" b="0" i="0" baseline="0">
                <a:latin typeface="ITC Franklin Gothic Std Book" panose="020B0504030503020204" pitchFamily="34" charset="77"/>
              </a:defRPr>
            </a:lvl1pPr>
          </a:lstStyle>
          <a:p>
            <a:pPr lvl="0"/>
            <a:r>
              <a:rPr lang="en-GB"/>
              <a:t>Click to edit Master text styles</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a:t>Click to edit Master title style</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43891BA7-D457-A26A-8A7A-3F6793B8B6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193948568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a:t>Click to edit Master title style</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9769F608-B3ED-65ED-A86E-61A06A443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403004656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a:t>Click to edit Master title style</a:t>
            </a:r>
          </a:p>
        </p:txBody>
      </p:sp>
      <p:sp>
        <p:nvSpPr>
          <p:cNvPr id="4" name="Text Placeholder 3"/>
          <p:cNvSpPr>
            <a:spLocks noGrp="1"/>
          </p:cNvSpPr>
          <p:nvPr>
            <p:ph type="body" sz="half" idx="16"/>
          </p:nvPr>
        </p:nvSpPr>
        <p:spPr>
          <a:xfrm>
            <a:off x="867991" y="3148082"/>
            <a:ext cx="1421516" cy="564382"/>
          </a:xfrm>
          <a:prstGeom prst="rect">
            <a:avLst/>
          </a:prstGeom>
        </p:spPr>
        <p:txBody>
          <a:bodyPr wrap="square" lIns="0" tIns="0" rIns="0" bIns="0" anchor="t">
            <a:noAutofit/>
          </a:bodyPr>
          <a:lstStyle>
            <a:lvl1pPr marL="0" indent="0" algn="ctr">
              <a:buNone/>
              <a:defRPr sz="1400" b="1" i="0" baseline="0">
                <a:solidFill>
                  <a:schemeClr val="bg2"/>
                </a:solidFill>
                <a:latin typeface="ITC Franklin Gothic Std Book" panose="020B0504030503020204" pitchFamily="34" charset="77"/>
              </a:defRPr>
            </a:lvl1pPr>
            <a:lvl2pPr marL="457200" indent="0">
              <a:buNone/>
              <a:defRPr sz="1200" b="1" i="0">
                <a:solidFill>
                  <a:schemeClr val="tx1"/>
                </a:solidFill>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Picture Placeholder 7"/>
          <p:cNvSpPr>
            <a:spLocks noGrp="1"/>
          </p:cNvSpPr>
          <p:nvPr>
            <p:ph type="pic" sz="quarter" idx="10" hasCustomPrompt="1"/>
          </p:nvPr>
        </p:nvSpPr>
        <p:spPr>
          <a:xfrm>
            <a:off x="867991" y="1472626"/>
            <a:ext cx="1421516" cy="1421092"/>
          </a:xfrm>
          <a:prstGeom prst="ellipse">
            <a:avLst/>
          </a:prstGeom>
          <a:ln w="28575">
            <a:solidFill>
              <a:schemeClr val="bg2"/>
            </a:solidFill>
          </a:ln>
        </p:spPr>
        <p:txBody>
          <a:bodyPr bIns="182880" anchor="b"/>
          <a:lstStyle>
            <a:lvl1pPr algn="ctr">
              <a:buNone/>
              <a:defRPr sz="1100">
                <a:solidFill>
                  <a:schemeClr val="tx1">
                    <a:lumMod val="50000"/>
                    <a:lumOff val="50000"/>
                  </a:schemeClr>
                </a:solidFill>
              </a:defRPr>
            </a:lvl1pPr>
          </a:lstStyle>
          <a:p>
            <a:r>
              <a:rPr lang="en-US"/>
              <a:t>Image Holder</a:t>
            </a:r>
          </a:p>
        </p:txBody>
      </p:sp>
      <p:sp>
        <p:nvSpPr>
          <p:cNvPr id="7" name="Text Placeholder 3"/>
          <p:cNvSpPr>
            <a:spLocks noGrp="1"/>
          </p:cNvSpPr>
          <p:nvPr>
            <p:ph type="body" sz="half" idx="15"/>
          </p:nvPr>
        </p:nvSpPr>
        <p:spPr>
          <a:xfrm>
            <a:off x="676506"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chemeClr val="tx1"/>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a:solidFill>
                  <a:schemeClr val="tx1">
                    <a:lumMod val="50000"/>
                    <a:lumOff val="50000"/>
                  </a:schemeClr>
                </a:solidFill>
              </a:rPr>
              <a:t>Click to edit Master text styles</a:t>
            </a:r>
          </a:p>
        </p:txBody>
      </p:sp>
      <p:sp>
        <p:nvSpPr>
          <p:cNvPr id="9" name="Text Placeholder 3"/>
          <p:cNvSpPr>
            <a:spLocks noGrp="1"/>
          </p:cNvSpPr>
          <p:nvPr>
            <p:ph type="body" sz="half" idx="17"/>
          </p:nvPr>
        </p:nvSpPr>
        <p:spPr>
          <a:xfrm>
            <a:off x="2822643" y="3148082"/>
            <a:ext cx="1421516" cy="564382"/>
          </a:xfrm>
          <a:prstGeom prst="rect">
            <a:avLst/>
          </a:prstGeom>
        </p:spPr>
        <p:txBody>
          <a:bodyPr wrap="square" lIns="0" tIns="0" rIns="0" bIns="0" anchor="t">
            <a:noAutofit/>
          </a:bodyPr>
          <a:lstStyle>
            <a:lvl1pPr marL="0" indent="0" algn="ctr">
              <a:buNone/>
              <a:defRPr sz="1400" b="1" i="0" baseline="0">
                <a:solidFill>
                  <a:schemeClr val="accent1"/>
                </a:solidFill>
                <a:latin typeface="ITC Franklin Gothic Std Book" panose="020B0504030503020204" pitchFamily="34" charset="77"/>
              </a:defRPr>
            </a:lvl1pPr>
            <a:lvl2pPr marL="457200" indent="0">
              <a:buNone/>
              <a:defRPr sz="1200" b="1" i="0">
                <a:solidFill>
                  <a:schemeClr val="tx1"/>
                </a:solidFill>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Picture Placeholder 7"/>
          <p:cNvSpPr>
            <a:spLocks noGrp="1"/>
          </p:cNvSpPr>
          <p:nvPr>
            <p:ph type="pic" sz="quarter" idx="18" hasCustomPrompt="1"/>
          </p:nvPr>
        </p:nvSpPr>
        <p:spPr>
          <a:xfrm>
            <a:off x="2822643" y="1472626"/>
            <a:ext cx="1421516" cy="1421092"/>
          </a:xfrm>
          <a:prstGeom prst="ellipse">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a:t>Image Holder</a:t>
            </a:r>
          </a:p>
        </p:txBody>
      </p:sp>
      <p:sp>
        <p:nvSpPr>
          <p:cNvPr id="11" name="Text Placeholder 3"/>
          <p:cNvSpPr>
            <a:spLocks noGrp="1"/>
          </p:cNvSpPr>
          <p:nvPr>
            <p:ph type="body" sz="half" idx="19"/>
          </p:nvPr>
        </p:nvSpPr>
        <p:spPr>
          <a:xfrm>
            <a:off x="2631158"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chemeClr val="tx1"/>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a:solidFill>
                  <a:schemeClr val="tx1">
                    <a:lumMod val="50000"/>
                    <a:lumOff val="50000"/>
                  </a:schemeClr>
                </a:solidFill>
              </a:rPr>
              <a:t>Click to edit Master text styles</a:t>
            </a:r>
          </a:p>
        </p:txBody>
      </p:sp>
      <p:sp>
        <p:nvSpPr>
          <p:cNvPr id="12" name="Text Placeholder 3"/>
          <p:cNvSpPr>
            <a:spLocks noGrp="1"/>
          </p:cNvSpPr>
          <p:nvPr>
            <p:ph type="body" sz="half" idx="20"/>
          </p:nvPr>
        </p:nvSpPr>
        <p:spPr>
          <a:xfrm>
            <a:off x="4829092" y="3148082"/>
            <a:ext cx="1421516" cy="564382"/>
          </a:xfrm>
          <a:prstGeom prst="rect">
            <a:avLst/>
          </a:prstGeom>
        </p:spPr>
        <p:txBody>
          <a:bodyPr wrap="square" lIns="0" tIns="0" rIns="0" bIns="0" anchor="t">
            <a:noAutofit/>
          </a:bodyPr>
          <a:lstStyle>
            <a:lvl1pPr marL="0" indent="0" algn="ctr">
              <a:buNone/>
              <a:defRPr sz="1400" b="1" i="0" baseline="0">
                <a:solidFill>
                  <a:schemeClr val="accent2"/>
                </a:solidFill>
                <a:latin typeface="ITC Franklin Gothic Std Book" panose="020B0504030503020204" pitchFamily="34" charset="77"/>
              </a:defRPr>
            </a:lvl1pPr>
            <a:lvl2pPr marL="457200" indent="0" algn="ctr">
              <a:buNone/>
              <a:defRPr sz="1200" b="1" i="0">
                <a:solidFill>
                  <a:schemeClr val="tx1"/>
                </a:solidFill>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3" name="Picture Placeholder 7"/>
          <p:cNvSpPr>
            <a:spLocks noGrp="1"/>
          </p:cNvSpPr>
          <p:nvPr>
            <p:ph type="pic" sz="quarter" idx="21" hasCustomPrompt="1"/>
          </p:nvPr>
        </p:nvSpPr>
        <p:spPr>
          <a:xfrm>
            <a:off x="4829092" y="1472626"/>
            <a:ext cx="1421516" cy="1421092"/>
          </a:xfrm>
          <a:prstGeom prst="ellipse">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a:t>Image Holder</a:t>
            </a:r>
          </a:p>
        </p:txBody>
      </p:sp>
      <p:sp>
        <p:nvSpPr>
          <p:cNvPr id="14" name="Text Placeholder 3"/>
          <p:cNvSpPr>
            <a:spLocks noGrp="1"/>
          </p:cNvSpPr>
          <p:nvPr>
            <p:ph type="body" sz="half" idx="22"/>
          </p:nvPr>
        </p:nvSpPr>
        <p:spPr>
          <a:xfrm>
            <a:off x="4637607"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rgbClr val="666666"/>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a:solidFill>
                  <a:schemeClr val="tx1">
                    <a:lumMod val="50000"/>
                    <a:lumOff val="50000"/>
                  </a:schemeClr>
                </a:solidFill>
              </a:rPr>
              <a:t>Click to edit Master text styles</a:t>
            </a:r>
          </a:p>
        </p:txBody>
      </p:sp>
      <p:sp>
        <p:nvSpPr>
          <p:cNvPr id="15" name="Text Placeholder 3"/>
          <p:cNvSpPr>
            <a:spLocks noGrp="1"/>
          </p:cNvSpPr>
          <p:nvPr>
            <p:ph type="body" sz="half" idx="23"/>
          </p:nvPr>
        </p:nvSpPr>
        <p:spPr>
          <a:xfrm>
            <a:off x="6835350" y="3148082"/>
            <a:ext cx="1421516" cy="564382"/>
          </a:xfrm>
          <a:prstGeom prst="rect">
            <a:avLst/>
          </a:prstGeom>
        </p:spPr>
        <p:txBody>
          <a:bodyPr wrap="square" lIns="0" tIns="0" rIns="0" bIns="0" anchor="t">
            <a:noAutofit/>
          </a:bodyPr>
          <a:lstStyle>
            <a:lvl1pPr marL="0" indent="0" algn="ctr">
              <a:buNone/>
              <a:defRPr sz="1400" b="1" i="0" baseline="0">
                <a:solidFill>
                  <a:schemeClr val="accent3"/>
                </a:solidFill>
                <a:latin typeface="ITC Franklin Gothic Std Book" panose="020B0504030503020204" pitchFamily="34" charset="77"/>
              </a:defRPr>
            </a:lvl1pPr>
            <a:lvl2pPr marL="457200" indent="0">
              <a:buNone/>
              <a:defRPr sz="1200" b="1" i="0">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6" name="Picture Placeholder 7"/>
          <p:cNvSpPr>
            <a:spLocks noGrp="1"/>
          </p:cNvSpPr>
          <p:nvPr>
            <p:ph type="pic" sz="quarter" idx="24" hasCustomPrompt="1"/>
          </p:nvPr>
        </p:nvSpPr>
        <p:spPr>
          <a:xfrm>
            <a:off x="6835350" y="1472626"/>
            <a:ext cx="1421516" cy="1421092"/>
          </a:xfrm>
          <a:prstGeom prst="ellipse">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a:t>Image Holder</a:t>
            </a:r>
          </a:p>
        </p:txBody>
      </p:sp>
      <p:sp>
        <p:nvSpPr>
          <p:cNvPr id="17" name="Text Placeholder 3"/>
          <p:cNvSpPr>
            <a:spLocks noGrp="1"/>
          </p:cNvSpPr>
          <p:nvPr>
            <p:ph type="body" sz="half" idx="25"/>
          </p:nvPr>
        </p:nvSpPr>
        <p:spPr>
          <a:xfrm>
            <a:off x="6643865"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rgbClr val="666666"/>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a:solidFill>
                  <a:schemeClr val="tx1">
                    <a:lumMod val="50000"/>
                    <a:lumOff val="50000"/>
                  </a:schemeClr>
                </a:solidFill>
              </a:rPr>
              <a:t>Click to edit Master text styles</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6AB4B5A6-3526-C131-24C1-BDD98D7C5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56824851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377779" y="1238250"/>
            <a:ext cx="8407225" cy="3136526"/>
          </a:xfrm>
          <a:prstGeom prst="rect">
            <a:avLst/>
          </a:prstGeom>
        </p:spPr>
        <p:txBody>
          <a:bodyPr lIns="0" tIns="0" rIns="0" bIns="0" numCol="2" spcCol="180000"/>
          <a:lstStyle>
            <a:lvl1pPr marL="0" indent="0">
              <a:lnSpc>
                <a:spcPct val="130000"/>
              </a:lnSpc>
              <a:buNone/>
              <a:defRPr sz="1600" b="0" i="0" baseline="0">
                <a:latin typeface="ITC Franklin Gothic Std Book" panose="020B0504030503020204" pitchFamily="34" charset="77"/>
              </a:defRPr>
            </a:lvl1pPr>
          </a:lstStyle>
          <a:p>
            <a:pPr lvl="0"/>
            <a:r>
              <a:rPr lang="en-US"/>
              <a:t>Two columns for a lot of text</a:t>
            </a:r>
            <a:endParaRPr lang="en-GB"/>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a:t>Click to edit Master title style</a:t>
            </a:r>
          </a:p>
        </p:txBody>
      </p:sp>
      <p:sp>
        <p:nvSpPr>
          <p:cNvPr id="3" name="Text Placeholder 2"/>
          <p:cNvSpPr>
            <a:spLocks noGrp="1"/>
          </p:cNvSpPr>
          <p:nvPr>
            <p:ph type="body" sz="quarter" idx="16" hasCustomPrompt="1"/>
          </p:nvPr>
        </p:nvSpPr>
        <p:spPr>
          <a:xfrm>
            <a:off x="385095" y="889560"/>
            <a:ext cx="8397496" cy="342900"/>
          </a:xfrm>
          <a:prstGeom prst="rect">
            <a:avLst/>
          </a:prstGeom>
        </p:spPr>
        <p:txBody>
          <a:bodyPr lIns="0" rIns="0"/>
          <a:lstStyle>
            <a:lvl1pPr marL="0" indent="0">
              <a:buNone/>
              <a:defRPr sz="2000" b="1" i="0">
                <a:solidFill>
                  <a:schemeClr val="bg2"/>
                </a:solidFill>
                <a:latin typeface="ITC Franklin Gothic Std Book" panose="020B0504030503020204" pitchFamily="34" charset="77"/>
              </a:defRPr>
            </a:lvl1pPr>
            <a:lvl2pPr marL="342891" indent="0">
              <a:buNone/>
              <a:defRPr sz="1400"/>
            </a:lvl2pPr>
            <a:lvl3pPr marL="685782" indent="0">
              <a:buNone/>
              <a:defRPr sz="1400"/>
            </a:lvl3pPr>
            <a:lvl4pPr marL="1028674" indent="0">
              <a:buNone/>
              <a:defRPr sz="1400"/>
            </a:lvl4pPr>
            <a:lvl5pPr marL="1371566" indent="0">
              <a:buNone/>
              <a:defRPr sz="1400"/>
            </a:lvl5pPr>
          </a:lstStyle>
          <a:p>
            <a:pPr lvl="0"/>
            <a:r>
              <a:rPr lang="en-US"/>
              <a:t>Sub Header</a:t>
            </a:r>
            <a:br>
              <a:rPr lang="en-US"/>
            </a:br>
            <a:endParaRPr lang="en-US"/>
          </a:p>
        </p:txBody>
      </p:sp>
      <p:pic>
        <p:nvPicPr>
          <p:cNvPr id="2" name="Picture 1" descr="A black background with a black square&#10;&#10;Description automatically generated with medium confidence">
            <a:extLst>
              <a:ext uri="{FF2B5EF4-FFF2-40B4-BE49-F238E27FC236}">
                <a16:creationId xmlns:a16="http://schemas.microsoft.com/office/drawing/2014/main" id="{82D99C83-E8A1-7A56-FBD9-70EA307749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181500357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7" y="371129"/>
            <a:ext cx="3746004"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a:t>Click to edit Master title style</a:t>
            </a:r>
          </a:p>
        </p:txBody>
      </p:sp>
      <p:sp>
        <p:nvSpPr>
          <p:cNvPr id="3" name="Picture Placeholder 2"/>
          <p:cNvSpPr>
            <a:spLocks noGrp="1"/>
          </p:cNvSpPr>
          <p:nvPr>
            <p:ph type="pic" sz="quarter" idx="16"/>
          </p:nvPr>
        </p:nvSpPr>
        <p:spPr>
          <a:xfrm>
            <a:off x="4578350" y="0"/>
            <a:ext cx="4565650" cy="5143500"/>
          </a:xfrm>
          <a:prstGeom prst="rect">
            <a:avLst/>
          </a:prstGeom>
        </p:spPr>
        <p:txBody>
          <a:bodyPr anchor="ctr"/>
          <a:lstStyle>
            <a:lvl1pPr marL="0" indent="0" algn="ctr">
              <a:buNone/>
              <a:defRPr sz="1400"/>
            </a:lvl1pPr>
          </a:lstStyle>
          <a:p>
            <a:r>
              <a:rPr lang="en-GB"/>
              <a:t>Click icon to add picture</a:t>
            </a:r>
          </a:p>
        </p:txBody>
      </p:sp>
      <p:sp>
        <p:nvSpPr>
          <p:cNvPr id="11"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377780" y="1238250"/>
            <a:ext cx="3770888" cy="3136526"/>
          </a:xfrm>
          <a:prstGeom prst="rect">
            <a:avLst/>
          </a:prstGeom>
        </p:spPr>
        <p:txBody>
          <a:bodyPr lIns="0" tIns="0" rIns="0" bIns="0" numCol="2" spcCol="180000"/>
          <a:lstStyle>
            <a:lvl1pPr marL="0" indent="0">
              <a:lnSpc>
                <a:spcPct val="130000"/>
              </a:lnSpc>
              <a:buNone/>
              <a:defRPr sz="1600" b="0" i="0" baseline="0">
                <a:latin typeface="ITC Franklin Gothic Std Book" panose="020B0504030503020204" pitchFamily="34" charset="77"/>
              </a:defRPr>
            </a:lvl1pPr>
          </a:lstStyle>
          <a:p>
            <a:pPr lvl="0"/>
            <a:r>
              <a:rPr lang="en-US"/>
              <a:t>Two columns for a lot of text</a:t>
            </a:r>
            <a:endParaRPr lang="en-GB"/>
          </a:p>
        </p:txBody>
      </p:sp>
      <p:sp>
        <p:nvSpPr>
          <p:cNvPr id="12" name="Text Placeholder 2"/>
          <p:cNvSpPr>
            <a:spLocks noGrp="1"/>
          </p:cNvSpPr>
          <p:nvPr>
            <p:ph type="body" sz="quarter" idx="17" hasCustomPrompt="1"/>
          </p:nvPr>
        </p:nvSpPr>
        <p:spPr>
          <a:xfrm>
            <a:off x="377780" y="896875"/>
            <a:ext cx="3779354" cy="342900"/>
          </a:xfrm>
          <a:prstGeom prst="rect">
            <a:avLst/>
          </a:prstGeom>
        </p:spPr>
        <p:txBody>
          <a:bodyPr lIns="0" rIns="0"/>
          <a:lstStyle>
            <a:lvl1pPr marL="0" indent="0">
              <a:buNone/>
              <a:defRPr sz="2000" b="1" i="0">
                <a:solidFill>
                  <a:schemeClr val="bg2"/>
                </a:solidFill>
                <a:latin typeface="ITC Franklin Gothic Std Book" panose="020B0504030503020204" pitchFamily="34" charset="77"/>
              </a:defRPr>
            </a:lvl1pPr>
            <a:lvl2pPr marL="342891" indent="0">
              <a:buNone/>
              <a:defRPr sz="1400"/>
            </a:lvl2pPr>
            <a:lvl3pPr marL="685782" indent="0">
              <a:buNone/>
              <a:defRPr sz="1400"/>
            </a:lvl3pPr>
            <a:lvl4pPr marL="1028674" indent="0">
              <a:buNone/>
              <a:defRPr sz="1400"/>
            </a:lvl4pPr>
            <a:lvl5pPr marL="1371566" indent="0">
              <a:buNone/>
              <a:defRPr sz="1400"/>
            </a:lvl5pPr>
          </a:lstStyle>
          <a:p>
            <a:pPr lvl="0"/>
            <a:r>
              <a:rPr lang="en-US"/>
              <a:t>Sub Header</a:t>
            </a:r>
            <a:br>
              <a:rPr lang="en-US"/>
            </a:br>
            <a:endParaRPr lang="en-US"/>
          </a:p>
        </p:txBody>
      </p:sp>
      <p:pic>
        <p:nvPicPr>
          <p:cNvPr id="2" name="Picture 1" descr="A black background with a black square&#10;&#10;Description automatically generated with medium confidence">
            <a:extLst>
              <a:ext uri="{FF2B5EF4-FFF2-40B4-BE49-F238E27FC236}">
                <a16:creationId xmlns:a16="http://schemas.microsoft.com/office/drawing/2014/main" id="{FEE17B6A-17DC-08E5-977D-24C7652808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12692869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Variable Content Slid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0" y="0"/>
            <a:ext cx="9144000" cy="5143500"/>
          </a:xfrm>
          <a:prstGeom prst="rect">
            <a:avLst/>
          </a:prstGeom>
          <a:solidFill>
            <a:schemeClr val="bg1">
              <a:lumMod val="95000"/>
            </a:schemeClr>
          </a:solidFill>
        </p:spPr>
        <p:txBody>
          <a:bodyPr anchor="ctr"/>
          <a:lstStyle>
            <a:lvl1pPr algn="ctr">
              <a:defRPr/>
            </a:lvl1pPr>
          </a:lstStyle>
          <a:p>
            <a:r>
              <a:rPr lang="en-GB"/>
              <a:t>Click icon to add picture</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835152"/>
            <a:ext cx="7338609" cy="3245224"/>
          </a:xfrm>
          <a:prstGeom prst="rect">
            <a:avLst/>
          </a:prstGeom>
          <a:noFill/>
        </p:spPr>
        <p:txBody>
          <a:bodyPr lIns="0" tIns="0" rIns="0" bIns="0" anchor="ctr"/>
          <a:lstStyle>
            <a:lvl1pPr>
              <a:defRPr sz="4400" b="1" i="0" baseline="0">
                <a:solidFill>
                  <a:schemeClr val="tx1"/>
                </a:solidFill>
                <a:latin typeface="ITC Franklin Gothic Std Book" panose="020B0504030503020204" pitchFamily="34" charset="77"/>
              </a:defRPr>
            </a:lvl1pPr>
          </a:lstStyle>
          <a:p>
            <a:pPr lvl="0"/>
            <a:r>
              <a:rPr lang="en-US"/>
              <a:t>For a big pull out quote </a:t>
            </a:r>
            <a:br>
              <a:rPr lang="en-US"/>
            </a:br>
            <a:r>
              <a:rPr lang="en-US"/>
              <a:t>or statement – Add an </a:t>
            </a:r>
            <a:br>
              <a:rPr lang="en-US"/>
            </a:br>
            <a:r>
              <a:rPr lang="en-US"/>
              <a:t>image in the back</a:t>
            </a:r>
            <a:endParaRPr lang="en-GB"/>
          </a:p>
        </p:txBody>
      </p:sp>
      <p:pic>
        <p:nvPicPr>
          <p:cNvPr id="2" name="Picture 1" descr="A black background with a black square&#10;&#10;Description automatically generated with medium confidence">
            <a:extLst>
              <a:ext uri="{FF2B5EF4-FFF2-40B4-BE49-F238E27FC236}">
                <a16:creationId xmlns:a16="http://schemas.microsoft.com/office/drawing/2014/main" id="{D3B3F158-ED70-E4BE-045C-9143F4C6FA7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386156515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6" y="762000"/>
            <a:ext cx="7259403" cy="3245224"/>
          </a:xfrm>
          <a:prstGeom prst="rect">
            <a:avLst/>
          </a:prstGeom>
          <a:noFill/>
        </p:spPr>
        <p:txBody>
          <a:bodyPr lIns="0" tIns="0" rIns="0" bIns="0" anchor="ctr"/>
          <a:lstStyle>
            <a:lvl1pPr>
              <a:defRPr sz="4400" b="1" i="0" baseline="0">
                <a:solidFill>
                  <a:schemeClr val="bg1"/>
                </a:solidFill>
                <a:latin typeface="ITC Franklin Gothic Std Book" panose="020B0504030503020204" pitchFamily="34" charset="77"/>
              </a:defRPr>
            </a:lvl1pPr>
          </a:lstStyle>
          <a:p>
            <a:pPr lvl="0"/>
            <a:r>
              <a:rPr lang="en-US"/>
              <a:t>For a big pull out quote </a:t>
            </a:r>
            <a:br>
              <a:rPr lang="en-US"/>
            </a:br>
            <a:r>
              <a:rPr lang="en-US"/>
              <a:t>or statement</a:t>
            </a:r>
            <a:endParaRPr lang="en-GB"/>
          </a:p>
        </p:txBody>
      </p:sp>
      <p:pic>
        <p:nvPicPr>
          <p:cNvPr id="2" name="Picture 1" descr="A black background with a black square&#10;&#10;Description automatically generated with medium confidence">
            <a:extLst>
              <a:ext uri="{FF2B5EF4-FFF2-40B4-BE49-F238E27FC236}">
                <a16:creationId xmlns:a16="http://schemas.microsoft.com/office/drawing/2014/main" id="{000C8DA8-4A17-B73B-B497-A87EA19EF25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13647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cotland_Title">
    <p:spTree>
      <p:nvGrpSpPr>
        <p:cNvPr id="1" name=""/>
        <p:cNvGrpSpPr/>
        <p:nvPr/>
      </p:nvGrpSpPr>
      <p:grpSpPr>
        <a:xfrm>
          <a:off x="0" y="0"/>
          <a:ext cx="0" cy="0"/>
          <a:chOff x="0" y="0"/>
          <a:chExt cx="0" cy="0"/>
        </a:xfrm>
      </p:grpSpPr>
      <p:sp>
        <p:nvSpPr>
          <p:cNvPr id="2" name="Rectangle 1"/>
          <p:cNvSpPr/>
          <p:nvPr userDrawn="1"/>
        </p:nvSpPr>
        <p:spPr>
          <a:xfrm>
            <a:off x="0" y="1"/>
            <a:ext cx="9144000" cy="3600000"/>
          </a:xfrm>
          <a:prstGeom prst="rect">
            <a:avLst/>
          </a:prstGeom>
          <a:solidFill>
            <a:schemeClr val="bg2"/>
          </a:solidFill>
          <a:ln>
            <a:solidFill>
              <a:srgbClr val="ED1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34F1C24-1768-FA4B-AB47-5FDCC9F157D8}"/>
              </a:ext>
            </a:extLst>
          </p:cNvPr>
          <p:cNvSpPr>
            <a:spLocks noGrp="1"/>
          </p:cNvSpPr>
          <p:nvPr>
            <p:ph type="ctrTitle"/>
          </p:nvPr>
        </p:nvSpPr>
        <p:spPr>
          <a:xfrm>
            <a:off x="720000" y="900000"/>
            <a:ext cx="4393406" cy="1800000"/>
          </a:xfrm>
          <a:prstGeom prst="rect">
            <a:avLst/>
          </a:prstGeom>
        </p:spPr>
        <p:txBody>
          <a:bodyPr lIns="0" tIns="0" rIns="0" bIns="0" anchor="t">
            <a:noAutofit/>
          </a:bodyPr>
          <a:lstStyle>
            <a:lvl1pPr algn="l">
              <a:lnSpc>
                <a:spcPct val="100000"/>
              </a:lnSpc>
              <a:defRPr sz="3600" b="1" i="0" baseline="0">
                <a:solidFill>
                  <a:schemeClr val="bg1"/>
                </a:solidFill>
                <a:latin typeface="ITC Franklin Gothic Std Book" panose="020B0504030503020204" pitchFamily="34" charset="77"/>
                <a:cs typeface="Calibri"/>
              </a:defRPr>
            </a:lvl1pPr>
          </a:lstStyle>
          <a:p>
            <a:r>
              <a:rPr lang="en-GB"/>
              <a:t>Click to edit Master title style</a:t>
            </a:r>
          </a:p>
        </p:txBody>
      </p:sp>
      <p:sp>
        <p:nvSpPr>
          <p:cNvPr id="13" name="Subtitle 2">
            <a:extLst>
              <a:ext uri="{FF2B5EF4-FFF2-40B4-BE49-F238E27FC236}">
                <a16:creationId xmlns:a16="http://schemas.microsoft.com/office/drawing/2014/main" id="{3F4B94C8-97F6-BD49-A011-F5602E172017}"/>
              </a:ext>
            </a:extLst>
          </p:cNvPr>
          <p:cNvSpPr>
            <a:spLocks noGrp="1"/>
          </p:cNvSpPr>
          <p:nvPr>
            <p:ph type="subTitle" idx="1" hasCustomPrompt="1"/>
          </p:nvPr>
        </p:nvSpPr>
        <p:spPr>
          <a:xfrm>
            <a:off x="720000" y="3813666"/>
            <a:ext cx="4393406" cy="1050100"/>
          </a:xfrm>
          <a:prstGeom prst="rect">
            <a:avLst/>
          </a:prstGeom>
        </p:spPr>
        <p:txBody>
          <a:bodyPr lIns="0" tIns="0" rIns="0" bIns="0">
            <a:noAutofit/>
          </a:bodyPr>
          <a:lstStyle>
            <a:lvl1pPr marL="0" indent="0" algn="l">
              <a:lnSpc>
                <a:spcPct val="100000"/>
              </a:lnSpc>
              <a:buNone/>
              <a:defRPr sz="1800" b="0" i="0" baseline="0">
                <a:solidFill>
                  <a:schemeClr val="tx1"/>
                </a:solidFill>
                <a:latin typeface="ITC Franklin Gothic Std Book" panose="020B0504030503020204" pitchFamily="34" charset="77"/>
                <a:cs typeface="Calibri"/>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Click to add text</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2FCAA95A-8619-C0D4-3D3B-7A0BBD5DD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4469" y="3931216"/>
            <a:ext cx="3663780" cy="1318689"/>
          </a:xfrm>
          <a:prstGeom prst="rect">
            <a:avLst/>
          </a:prstGeom>
        </p:spPr>
      </p:pic>
    </p:spTree>
    <p:extLst>
      <p:ext uri="{BB962C8B-B14F-4D97-AF65-F5344CB8AC3E}">
        <p14:creationId xmlns:p14="http://schemas.microsoft.com/office/powerpoint/2010/main" val="17707402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0"/>
            <a:ext cx="9144000" cy="51435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9144000" cy="5143501"/>
          </a:xfrm>
          <a:prstGeom prst="rect">
            <a:avLst/>
          </a:prstGeom>
        </p:spPr>
        <p:txBody>
          <a:bodyPr anchor="ctr"/>
          <a:lstStyle>
            <a:lvl1pPr marL="0" indent="0" algn="ctr">
              <a:buNone/>
              <a:defRPr b="1"/>
            </a:lvl1pPr>
          </a:lstStyle>
          <a:p>
            <a:r>
              <a:rPr lang="en-GB"/>
              <a:t>Click icon to add picture</a:t>
            </a:r>
          </a:p>
        </p:txBody>
      </p:sp>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605481"/>
            <a:ext cx="4943902" cy="3737919"/>
          </a:xfrm>
          <a:prstGeom prst="rect">
            <a:avLst/>
          </a:prstGeom>
          <a:noFill/>
        </p:spPr>
        <p:txBody>
          <a:bodyPr lIns="0" tIns="0" rIns="0" bIns="0" anchor="ctr" anchorCtr="0"/>
          <a:lstStyle>
            <a:lvl1pPr>
              <a:defRPr sz="5400" b="1" i="0" baseline="0">
                <a:solidFill>
                  <a:schemeClr val="bg1"/>
                </a:solidFill>
                <a:latin typeface="ITC Franklin Gothic Std Book" panose="020B0504030503020204" pitchFamily="34" charset="77"/>
              </a:defRPr>
            </a:lvl1pPr>
          </a:lstStyle>
          <a:p>
            <a:pPr lvl="0"/>
            <a:r>
              <a:rPr lang="en-US"/>
              <a:t>Section header</a:t>
            </a:r>
            <a:endParaRPr lang="en-GB"/>
          </a:p>
        </p:txBody>
      </p:sp>
      <p:pic>
        <p:nvPicPr>
          <p:cNvPr id="2" name="Picture 1" descr="A black background with a black square&#10;&#10;Description automatically generated with medium confidence">
            <a:extLst>
              <a:ext uri="{FF2B5EF4-FFF2-40B4-BE49-F238E27FC236}">
                <a16:creationId xmlns:a16="http://schemas.microsoft.com/office/drawing/2014/main" id="{6C28081F-90D4-F7F2-DDC5-584C30CFCFF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02267255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hank You Slid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6" y="605482"/>
            <a:ext cx="5157304" cy="3499794"/>
          </a:xfrm>
          <a:prstGeom prst="rect">
            <a:avLst/>
          </a:prstGeom>
          <a:noFill/>
        </p:spPr>
        <p:txBody>
          <a:bodyPr lIns="0" tIns="0" rIns="0" bIns="0" anchor="ctr"/>
          <a:lstStyle>
            <a:lvl1pPr>
              <a:defRPr sz="5400" b="1" i="0" baseline="0">
                <a:solidFill>
                  <a:schemeClr val="bg1"/>
                </a:solidFill>
                <a:latin typeface="ITC Franklin Gothic Std Book" panose="020B0504030503020204" pitchFamily="34" charset="77"/>
              </a:defRPr>
            </a:lvl1pPr>
          </a:lstStyle>
          <a:p>
            <a:pPr lvl="0"/>
            <a:r>
              <a:rPr lang="en-US"/>
              <a:t>Section header</a:t>
            </a:r>
            <a:endParaRPr lang="en-GB"/>
          </a:p>
        </p:txBody>
      </p:sp>
      <p:pic>
        <p:nvPicPr>
          <p:cNvPr id="2" name="Picture 1" descr="A black background with a black square&#10;&#10;Description automatically generated with medium confidence">
            <a:extLst>
              <a:ext uri="{FF2B5EF4-FFF2-40B4-BE49-F238E27FC236}">
                <a16:creationId xmlns:a16="http://schemas.microsoft.com/office/drawing/2014/main" id="{7D4E52D1-5DFC-293C-6158-6AF40ACF427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90307241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Variable Content Slid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0" y="0"/>
            <a:ext cx="9144000" cy="4571999"/>
          </a:xfrm>
          <a:prstGeom prst="rect">
            <a:avLst/>
          </a:prstGeom>
          <a:solidFill>
            <a:schemeClr val="bg1">
              <a:lumMod val="95000"/>
            </a:schemeClr>
          </a:solidFill>
        </p:spPr>
        <p:txBody>
          <a:bodyPr anchor="ctr"/>
          <a:lstStyle>
            <a:lvl1pPr algn="ctr">
              <a:defRPr/>
            </a:lvl1pPr>
          </a:lstStyle>
          <a:p>
            <a:r>
              <a:rPr lang="en-GB"/>
              <a:t>Click icon to add picture</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673227"/>
            <a:ext cx="7338609" cy="3245224"/>
          </a:xfrm>
          <a:prstGeom prst="rect">
            <a:avLst/>
          </a:prstGeom>
          <a:noFill/>
        </p:spPr>
        <p:txBody>
          <a:bodyPr lIns="0" tIns="0" rIns="0" bIns="0" anchor="ctr"/>
          <a:lstStyle>
            <a:lvl1pPr>
              <a:defRPr sz="4400" b="1" i="0" baseline="0">
                <a:solidFill>
                  <a:schemeClr val="tx1"/>
                </a:solidFill>
                <a:latin typeface="ITC Franklin Gothic Std Book" panose="020B0504030503020204" pitchFamily="34" charset="77"/>
              </a:defRPr>
            </a:lvl1pPr>
          </a:lstStyle>
          <a:p>
            <a:pPr lvl="0"/>
            <a:r>
              <a:rPr lang="en-US"/>
              <a:t>For a big pull out quote </a:t>
            </a:r>
            <a:br>
              <a:rPr lang="en-US"/>
            </a:br>
            <a:r>
              <a:rPr lang="en-US"/>
              <a:t>or statement – Add an </a:t>
            </a:r>
            <a:br>
              <a:rPr lang="en-US"/>
            </a:br>
            <a:r>
              <a:rPr lang="en-US"/>
              <a:t>image in the back</a:t>
            </a:r>
            <a:endParaRPr lang="en-GB"/>
          </a:p>
        </p:txBody>
      </p:sp>
      <p:pic>
        <p:nvPicPr>
          <p:cNvPr id="2" name="Picture 1" descr="A black background with a black square&#10;&#10;Description automatically generated with medium confidence">
            <a:extLst>
              <a:ext uri="{FF2B5EF4-FFF2-40B4-BE49-F238E27FC236}">
                <a16:creationId xmlns:a16="http://schemas.microsoft.com/office/drawing/2014/main" id="{C45115E3-6712-5EAE-7503-0923718435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397492598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0"/>
            <a:ext cx="9144000" cy="457199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9144000" cy="4571999"/>
          </a:xfrm>
          <a:prstGeom prst="rect">
            <a:avLst/>
          </a:prstGeom>
        </p:spPr>
        <p:txBody>
          <a:bodyPr anchor="ctr"/>
          <a:lstStyle>
            <a:lvl1pPr marL="0" indent="0" algn="ctr">
              <a:buNone/>
              <a:defRPr b="1"/>
            </a:lvl1pPr>
          </a:lstStyle>
          <a:p>
            <a:r>
              <a:rPr lang="en-GB"/>
              <a:t>Click icon to add picture</a:t>
            </a:r>
          </a:p>
        </p:txBody>
      </p:sp>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7" y="762000"/>
            <a:ext cx="5157303" cy="3245224"/>
          </a:xfrm>
          <a:prstGeom prst="rect">
            <a:avLst/>
          </a:prstGeom>
          <a:noFill/>
        </p:spPr>
        <p:txBody>
          <a:bodyPr lIns="0" tIns="0" rIns="0" bIns="0" anchor="ctr" anchorCtr="0"/>
          <a:lstStyle>
            <a:lvl1pPr>
              <a:defRPr sz="4400" b="1" i="0" baseline="0">
                <a:solidFill>
                  <a:schemeClr val="bg1"/>
                </a:solidFill>
                <a:latin typeface="ITC Franklin Gothic Std Book" panose="020B0504030503020204" pitchFamily="34" charset="77"/>
              </a:defRPr>
            </a:lvl1pPr>
          </a:lstStyle>
          <a:p>
            <a:pPr lvl="0"/>
            <a:r>
              <a:rPr lang="en-US"/>
              <a:t>Section header</a:t>
            </a:r>
            <a:endParaRPr lang="en-GB"/>
          </a:p>
        </p:txBody>
      </p:sp>
      <p:pic>
        <p:nvPicPr>
          <p:cNvPr id="2" name="Picture 1" descr="A black background with a black square&#10;&#10;Description automatically generated with medium confidence">
            <a:extLst>
              <a:ext uri="{FF2B5EF4-FFF2-40B4-BE49-F238E27FC236}">
                <a16:creationId xmlns:a16="http://schemas.microsoft.com/office/drawing/2014/main" id="{D389B3E7-23FF-E75C-A388-6A01F32CEC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86217182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1"/>
            <a:ext cx="9144000" cy="4238624"/>
          </a:xfrm>
          <a:prstGeom prst="rect">
            <a:avLst/>
          </a:prstGeom>
          <a:solidFill>
            <a:schemeClr val="bg2"/>
          </a:solidFill>
          <a:ln>
            <a:solidFill>
              <a:srgbClr val="ED1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71E1548-A9C0-A643-AC61-7832C56C8F92}"/>
              </a:ext>
            </a:extLst>
          </p:cNvPr>
          <p:cNvSpPr>
            <a:spLocks noGrp="1"/>
          </p:cNvSpPr>
          <p:nvPr>
            <p:ph type="ctrTitle" hasCustomPrompt="1"/>
          </p:nvPr>
        </p:nvSpPr>
        <p:spPr>
          <a:xfrm>
            <a:off x="386625" y="883388"/>
            <a:ext cx="4393406" cy="2471850"/>
          </a:xfrm>
          <a:prstGeom prst="rect">
            <a:avLst/>
          </a:prstGeom>
        </p:spPr>
        <p:txBody>
          <a:bodyPr lIns="0" tIns="0" rIns="0" bIns="0" anchor="ctr">
            <a:noAutofit/>
          </a:bodyPr>
          <a:lstStyle>
            <a:lvl1pPr algn="l">
              <a:lnSpc>
                <a:spcPct val="100000"/>
              </a:lnSpc>
              <a:defRPr sz="4800" b="1" i="0" baseline="0">
                <a:solidFill>
                  <a:schemeClr val="bg1"/>
                </a:solidFill>
                <a:latin typeface="ITC Franklin Gothic Std Book" panose="020B0504030503020204" pitchFamily="34" charset="77"/>
                <a:cs typeface="Calibri"/>
              </a:defRPr>
            </a:lvl1pPr>
          </a:lstStyle>
          <a:p>
            <a:r>
              <a:rPr lang="en-GB"/>
              <a:t>Thank you</a:t>
            </a:r>
          </a:p>
        </p:txBody>
      </p:sp>
      <p:sp>
        <p:nvSpPr>
          <p:cNvPr id="14" name="TextBox 13">
            <a:extLst>
              <a:ext uri="{FF2B5EF4-FFF2-40B4-BE49-F238E27FC236}">
                <a16:creationId xmlns:a16="http://schemas.microsoft.com/office/drawing/2014/main" id="{38A5187C-21EA-C54C-B7DE-7C432F216AD1}"/>
              </a:ext>
            </a:extLst>
          </p:cNvPr>
          <p:cNvSpPr txBox="1"/>
          <p:nvPr userDrawn="1"/>
        </p:nvSpPr>
        <p:spPr>
          <a:xfrm>
            <a:off x="386625" y="4543114"/>
            <a:ext cx="1651001" cy="207749"/>
          </a:xfrm>
          <a:prstGeom prst="rect">
            <a:avLst/>
          </a:prstGeom>
          <a:noFill/>
        </p:spPr>
        <p:txBody>
          <a:bodyPr wrap="square" lIns="0" tIns="0" rIns="0" bIns="0" rtlCol="0">
            <a:noAutofit/>
          </a:bodyPr>
          <a:lstStyle/>
          <a:p>
            <a:pPr lvl="0" algn="l"/>
            <a:r>
              <a:rPr lang="en-GB" sz="1400" b="0" i="1" kern="1200" baseline="0">
                <a:solidFill>
                  <a:schemeClr val="tx1"/>
                </a:solidFill>
                <a:effectLst/>
                <a:latin typeface="ITC Franklin Gothic Std Book" panose="020B0504030503020204" pitchFamily="34" charset="77"/>
                <a:ea typeface="+mn-ea"/>
                <a:cs typeface="+mn-cs"/>
              </a:rPr>
              <a:t>@</a:t>
            </a:r>
            <a:r>
              <a:rPr lang="en-GB" sz="1400" b="0" i="1" kern="1200" baseline="0" err="1">
                <a:solidFill>
                  <a:schemeClr val="tx1"/>
                </a:solidFill>
                <a:effectLst/>
                <a:latin typeface="ITC Franklin Gothic Std Book" panose="020B0504030503020204" pitchFamily="34" charset="77"/>
                <a:ea typeface="+mn-ea"/>
                <a:cs typeface="+mn-cs"/>
              </a:rPr>
              <a:t>PhysicsNews</a:t>
            </a:r>
            <a:endParaRPr lang="en-GB" sz="1400" b="0" i="1" baseline="0">
              <a:solidFill>
                <a:schemeClr val="tx1"/>
              </a:solidFill>
              <a:latin typeface="ITC Franklin Gothic Std Book" panose="020B0504030503020204" pitchFamily="34" charset="77"/>
            </a:endParaRPr>
          </a:p>
        </p:txBody>
      </p:sp>
      <p:sp>
        <p:nvSpPr>
          <p:cNvPr id="15" name="TextBox 14">
            <a:extLst>
              <a:ext uri="{FF2B5EF4-FFF2-40B4-BE49-F238E27FC236}">
                <a16:creationId xmlns:a16="http://schemas.microsoft.com/office/drawing/2014/main" id="{CA3DA801-CD4A-5042-9EBF-5D7B42113252}"/>
              </a:ext>
            </a:extLst>
          </p:cNvPr>
          <p:cNvSpPr txBox="1"/>
          <p:nvPr userDrawn="1"/>
        </p:nvSpPr>
        <p:spPr>
          <a:xfrm>
            <a:off x="386625" y="4764748"/>
            <a:ext cx="2736850" cy="207749"/>
          </a:xfrm>
          <a:prstGeom prst="rect">
            <a:avLst/>
          </a:prstGeom>
          <a:noFill/>
        </p:spPr>
        <p:txBody>
          <a:bodyPr wrap="square" lIns="0" tIns="0" rIns="0" bIns="0" rtlCol="0">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400" b="1" i="0" baseline="0">
                <a:solidFill>
                  <a:schemeClr val="tx1"/>
                </a:solidFill>
                <a:latin typeface="ITC Franklin Gothic Std Book" panose="020B0504030503020204" pitchFamily="34" charset="77"/>
              </a:rPr>
              <a:t>iop.org</a:t>
            </a:r>
            <a:endParaRPr lang="en-GB" sz="1400" b="1" i="0" baseline="0">
              <a:solidFill>
                <a:schemeClr val="tx1"/>
              </a:solidFill>
              <a:latin typeface="ITC Franklin Gothic Std Book" panose="020B0504030503020204" pitchFamily="34" charset="77"/>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30072A6C-9C17-E08A-F0EA-B123E18523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36243343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reland_Title">
    <p:spTree>
      <p:nvGrpSpPr>
        <p:cNvPr id="1" name=""/>
        <p:cNvGrpSpPr/>
        <p:nvPr/>
      </p:nvGrpSpPr>
      <p:grpSpPr>
        <a:xfrm>
          <a:off x="0" y="0"/>
          <a:ext cx="0" cy="0"/>
          <a:chOff x="0" y="0"/>
          <a:chExt cx="0" cy="0"/>
        </a:xfrm>
      </p:grpSpPr>
      <p:sp>
        <p:nvSpPr>
          <p:cNvPr id="2" name="Rectangle 1"/>
          <p:cNvSpPr/>
          <p:nvPr userDrawn="1"/>
        </p:nvSpPr>
        <p:spPr>
          <a:xfrm>
            <a:off x="0" y="0"/>
            <a:ext cx="9144000" cy="3600000"/>
          </a:xfrm>
          <a:prstGeom prst="rect">
            <a:avLst/>
          </a:prstGeom>
          <a:solidFill>
            <a:schemeClr val="bg2"/>
          </a:solidFill>
          <a:ln>
            <a:solidFill>
              <a:srgbClr val="ED1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34F1C24-1768-FA4B-AB47-5FDCC9F157D8}"/>
              </a:ext>
            </a:extLst>
          </p:cNvPr>
          <p:cNvSpPr>
            <a:spLocks noGrp="1"/>
          </p:cNvSpPr>
          <p:nvPr>
            <p:ph type="ctrTitle"/>
          </p:nvPr>
        </p:nvSpPr>
        <p:spPr>
          <a:xfrm>
            <a:off x="720000" y="900000"/>
            <a:ext cx="4393406" cy="1800000"/>
          </a:xfrm>
          <a:prstGeom prst="rect">
            <a:avLst/>
          </a:prstGeom>
        </p:spPr>
        <p:txBody>
          <a:bodyPr lIns="0" tIns="0" rIns="0" bIns="0" anchor="t">
            <a:noAutofit/>
          </a:bodyPr>
          <a:lstStyle>
            <a:lvl1pPr algn="l">
              <a:lnSpc>
                <a:spcPct val="100000"/>
              </a:lnSpc>
              <a:defRPr sz="3600" b="1" i="0" baseline="0">
                <a:solidFill>
                  <a:schemeClr val="bg1"/>
                </a:solidFill>
                <a:latin typeface="ITC Franklin Gothic Std Book" panose="020B0504030503020204" pitchFamily="34" charset="77"/>
                <a:cs typeface="Calibri"/>
              </a:defRPr>
            </a:lvl1pPr>
          </a:lstStyle>
          <a:p>
            <a:r>
              <a:rPr lang="en-GB"/>
              <a:t>Click to edit Master title style</a:t>
            </a:r>
          </a:p>
        </p:txBody>
      </p:sp>
      <p:sp>
        <p:nvSpPr>
          <p:cNvPr id="13" name="Subtitle 2">
            <a:extLst>
              <a:ext uri="{FF2B5EF4-FFF2-40B4-BE49-F238E27FC236}">
                <a16:creationId xmlns:a16="http://schemas.microsoft.com/office/drawing/2014/main" id="{3F4B94C8-97F6-BD49-A011-F5602E172017}"/>
              </a:ext>
            </a:extLst>
          </p:cNvPr>
          <p:cNvSpPr>
            <a:spLocks noGrp="1"/>
          </p:cNvSpPr>
          <p:nvPr>
            <p:ph type="subTitle" idx="1" hasCustomPrompt="1"/>
          </p:nvPr>
        </p:nvSpPr>
        <p:spPr>
          <a:xfrm>
            <a:off x="720000" y="3813666"/>
            <a:ext cx="4393406" cy="1050100"/>
          </a:xfrm>
          <a:prstGeom prst="rect">
            <a:avLst/>
          </a:prstGeom>
        </p:spPr>
        <p:txBody>
          <a:bodyPr lIns="0" tIns="0" rIns="0" bIns="0">
            <a:noAutofit/>
          </a:bodyPr>
          <a:lstStyle>
            <a:lvl1pPr marL="0" indent="0" algn="l">
              <a:lnSpc>
                <a:spcPct val="100000"/>
              </a:lnSpc>
              <a:buNone/>
              <a:defRPr sz="1800" b="0" i="0" baseline="0">
                <a:solidFill>
                  <a:schemeClr val="tx1"/>
                </a:solidFill>
                <a:latin typeface="ITC Franklin Gothic Std Book" panose="020B0504030503020204" pitchFamily="34" charset="77"/>
                <a:cs typeface="Calibri"/>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Click to add text</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007FBE3F-421D-C7BB-CBAC-38E0C26A6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4469" y="3931216"/>
            <a:ext cx="3663780" cy="1318689"/>
          </a:xfrm>
          <a:prstGeom prst="rect">
            <a:avLst/>
          </a:prstGeom>
        </p:spPr>
      </p:pic>
    </p:spTree>
    <p:extLst>
      <p:ext uri="{BB962C8B-B14F-4D97-AF65-F5344CB8AC3E}">
        <p14:creationId xmlns:p14="http://schemas.microsoft.com/office/powerpoint/2010/main" val="177074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p:nvPr>
        </p:nvSpPr>
        <p:spPr>
          <a:xfrm>
            <a:off x="386246" y="900000"/>
            <a:ext cx="8407225" cy="3474776"/>
          </a:xfrm>
          <a:prstGeom prst="rect">
            <a:avLst/>
          </a:prstGeom>
        </p:spPr>
        <p:txBody>
          <a:bodyPr lIns="0" tIns="0" rIns="0" bIns="0"/>
          <a:lstStyle>
            <a:lvl1pPr marL="0" indent="0">
              <a:lnSpc>
                <a:spcPct val="130000"/>
              </a:lnSpc>
              <a:buNone/>
              <a:defRPr sz="1600" b="0" i="0" baseline="0">
                <a:latin typeface="ITC Franklin Gothic Std Book" panose="020B0504030503020204" pitchFamily="34" charset="77"/>
              </a:defRPr>
            </a:lvl1pPr>
          </a:lstStyle>
          <a:p>
            <a:pPr lvl="0"/>
            <a:r>
              <a:rPr lang="en-GB"/>
              <a:t>Click to edit Master text styles</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a:t>Click to edit Master title style</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43891BA7-D457-A26A-8A7A-3F6793B8B6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4899995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a:t>Click to edit Master title style</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9769F608-B3ED-65ED-A86E-61A06A443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36778537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a:t>Click to edit Master title style</a:t>
            </a:r>
          </a:p>
        </p:txBody>
      </p:sp>
      <p:sp>
        <p:nvSpPr>
          <p:cNvPr id="4" name="Text Placeholder 3"/>
          <p:cNvSpPr>
            <a:spLocks noGrp="1"/>
          </p:cNvSpPr>
          <p:nvPr>
            <p:ph type="body" sz="half" idx="16"/>
          </p:nvPr>
        </p:nvSpPr>
        <p:spPr>
          <a:xfrm>
            <a:off x="867991" y="3148082"/>
            <a:ext cx="1421516" cy="564382"/>
          </a:xfrm>
          <a:prstGeom prst="rect">
            <a:avLst/>
          </a:prstGeom>
        </p:spPr>
        <p:txBody>
          <a:bodyPr wrap="square" lIns="0" tIns="0" rIns="0" bIns="0" anchor="t">
            <a:noAutofit/>
          </a:bodyPr>
          <a:lstStyle>
            <a:lvl1pPr marL="0" indent="0" algn="ctr">
              <a:buNone/>
              <a:defRPr sz="1400" b="1" i="0" baseline="0">
                <a:solidFill>
                  <a:schemeClr val="bg2"/>
                </a:solidFill>
                <a:latin typeface="ITC Franklin Gothic Std Book" panose="020B0504030503020204" pitchFamily="34" charset="77"/>
              </a:defRPr>
            </a:lvl1pPr>
            <a:lvl2pPr marL="457200" indent="0">
              <a:buNone/>
              <a:defRPr sz="1200" b="1" i="0">
                <a:solidFill>
                  <a:schemeClr val="tx1"/>
                </a:solidFill>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Picture Placeholder 7"/>
          <p:cNvSpPr>
            <a:spLocks noGrp="1"/>
          </p:cNvSpPr>
          <p:nvPr>
            <p:ph type="pic" sz="quarter" idx="10" hasCustomPrompt="1"/>
          </p:nvPr>
        </p:nvSpPr>
        <p:spPr>
          <a:xfrm>
            <a:off x="867991" y="1472626"/>
            <a:ext cx="1421516" cy="1421092"/>
          </a:xfrm>
          <a:prstGeom prst="ellipse">
            <a:avLst/>
          </a:prstGeom>
          <a:ln w="28575">
            <a:solidFill>
              <a:schemeClr val="bg2"/>
            </a:solidFill>
          </a:ln>
        </p:spPr>
        <p:txBody>
          <a:bodyPr bIns="182880" anchor="b"/>
          <a:lstStyle>
            <a:lvl1pPr algn="ctr">
              <a:buNone/>
              <a:defRPr sz="1100">
                <a:solidFill>
                  <a:schemeClr val="tx1">
                    <a:lumMod val="50000"/>
                    <a:lumOff val="50000"/>
                  </a:schemeClr>
                </a:solidFill>
              </a:defRPr>
            </a:lvl1pPr>
          </a:lstStyle>
          <a:p>
            <a:r>
              <a:rPr lang="en-US"/>
              <a:t>Image Holder</a:t>
            </a:r>
          </a:p>
        </p:txBody>
      </p:sp>
      <p:sp>
        <p:nvSpPr>
          <p:cNvPr id="7" name="Text Placeholder 3"/>
          <p:cNvSpPr>
            <a:spLocks noGrp="1"/>
          </p:cNvSpPr>
          <p:nvPr>
            <p:ph type="body" sz="half" idx="15"/>
          </p:nvPr>
        </p:nvSpPr>
        <p:spPr>
          <a:xfrm>
            <a:off x="676506"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chemeClr val="tx1"/>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a:solidFill>
                  <a:schemeClr val="tx1">
                    <a:lumMod val="50000"/>
                    <a:lumOff val="50000"/>
                  </a:schemeClr>
                </a:solidFill>
              </a:rPr>
              <a:t>Click to edit Master text styles</a:t>
            </a:r>
          </a:p>
        </p:txBody>
      </p:sp>
      <p:sp>
        <p:nvSpPr>
          <p:cNvPr id="9" name="Text Placeholder 3"/>
          <p:cNvSpPr>
            <a:spLocks noGrp="1"/>
          </p:cNvSpPr>
          <p:nvPr>
            <p:ph type="body" sz="half" idx="17"/>
          </p:nvPr>
        </p:nvSpPr>
        <p:spPr>
          <a:xfrm>
            <a:off x="2822643" y="3148082"/>
            <a:ext cx="1421516" cy="564382"/>
          </a:xfrm>
          <a:prstGeom prst="rect">
            <a:avLst/>
          </a:prstGeom>
        </p:spPr>
        <p:txBody>
          <a:bodyPr wrap="square" lIns="0" tIns="0" rIns="0" bIns="0" anchor="t">
            <a:noAutofit/>
          </a:bodyPr>
          <a:lstStyle>
            <a:lvl1pPr marL="0" indent="0" algn="ctr">
              <a:buNone/>
              <a:defRPr sz="1400" b="1" i="0" baseline="0">
                <a:solidFill>
                  <a:schemeClr val="accent1"/>
                </a:solidFill>
                <a:latin typeface="ITC Franklin Gothic Std Book" panose="020B0504030503020204" pitchFamily="34" charset="77"/>
              </a:defRPr>
            </a:lvl1pPr>
            <a:lvl2pPr marL="457200" indent="0">
              <a:buNone/>
              <a:defRPr sz="1200" b="1" i="0">
                <a:solidFill>
                  <a:schemeClr val="tx1"/>
                </a:solidFill>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Picture Placeholder 7"/>
          <p:cNvSpPr>
            <a:spLocks noGrp="1"/>
          </p:cNvSpPr>
          <p:nvPr>
            <p:ph type="pic" sz="quarter" idx="18" hasCustomPrompt="1"/>
          </p:nvPr>
        </p:nvSpPr>
        <p:spPr>
          <a:xfrm>
            <a:off x="2822643" y="1472626"/>
            <a:ext cx="1421516" cy="1421092"/>
          </a:xfrm>
          <a:prstGeom prst="ellipse">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a:t>Image Holder</a:t>
            </a:r>
          </a:p>
        </p:txBody>
      </p:sp>
      <p:sp>
        <p:nvSpPr>
          <p:cNvPr id="11" name="Text Placeholder 3"/>
          <p:cNvSpPr>
            <a:spLocks noGrp="1"/>
          </p:cNvSpPr>
          <p:nvPr>
            <p:ph type="body" sz="half" idx="19"/>
          </p:nvPr>
        </p:nvSpPr>
        <p:spPr>
          <a:xfrm>
            <a:off x="2631158"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chemeClr val="tx1"/>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a:solidFill>
                  <a:schemeClr val="tx1">
                    <a:lumMod val="50000"/>
                    <a:lumOff val="50000"/>
                  </a:schemeClr>
                </a:solidFill>
              </a:rPr>
              <a:t>Click to edit Master text styles</a:t>
            </a:r>
          </a:p>
        </p:txBody>
      </p:sp>
      <p:sp>
        <p:nvSpPr>
          <p:cNvPr id="12" name="Text Placeholder 3"/>
          <p:cNvSpPr>
            <a:spLocks noGrp="1"/>
          </p:cNvSpPr>
          <p:nvPr>
            <p:ph type="body" sz="half" idx="20"/>
          </p:nvPr>
        </p:nvSpPr>
        <p:spPr>
          <a:xfrm>
            <a:off x="4829092" y="3148082"/>
            <a:ext cx="1421516" cy="564382"/>
          </a:xfrm>
          <a:prstGeom prst="rect">
            <a:avLst/>
          </a:prstGeom>
        </p:spPr>
        <p:txBody>
          <a:bodyPr wrap="square" lIns="0" tIns="0" rIns="0" bIns="0" anchor="t">
            <a:noAutofit/>
          </a:bodyPr>
          <a:lstStyle>
            <a:lvl1pPr marL="0" indent="0" algn="ctr">
              <a:buNone/>
              <a:defRPr sz="1400" b="1" i="0" baseline="0">
                <a:solidFill>
                  <a:schemeClr val="accent2"/>
                </a:solidFill>
                <a:latin typeface="ITC Franklin Gothic Std Book" panose="020B0504030503020204" pitchFamily="34" charset="77"/>
              </a:defRPr>
            </a:lvl1pPr>
            <a:lvl2pPr marL="457200" indent="0" algn="ctr">
              <a:buNone/>
              <a:defRPr sz="1200" b="1" i="0">
                <a:solidFill>
                  <a:schemeClr val="tx1"/>
                </a:solidFill>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3" name="Picture Placeholder 7"/>
          <p:cNvSpPr>
            <a:spLocks noGrp="1"/>
          </p:cNvSpPr>
          <p:nvPr>
            <p:ph type="pic" sz="quarter" idx="21" hasCustomPrompt="1"/>
          </p:nvPr>
        </p:nvSpPr>
        <p:spPr>
          <a:xfrm>
            <a:off x="4829092" y="1472626"/>
            <a:ext cx="1421516" cy="1421092"/>
          </a:xfrm>
          <a:prstGeom prst="ellipse">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a:t>Image Holder</a:t>
            </a:r>
          </a:p>
        </p:txBody>
      </p:sp>
      <p:sp>
        <p:nvSpPr>
          <p:cNvPr id="14" name="Text Placeholder 3"/>
          <p:cNvSpPr>
            <a:spLocks noGrp="1"/>
          </p:cNvSpPr>
          <p:nvPr>
            <p:ph type="body" sz="half" idx="22"/>
          </p:nvPr>
        </p:nvSpPr>
        <p:spPr>
          <a:xfrm>
            <a:off x="4637607"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rgbClr val="666666"/>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a:solidFill>
                  <a:schemeClr val="tx1">
                    <a:lumMod val="50000"/>
                    <a:lumOff val="50000"/>
                  </a:schemeClr>
                </a:solidFill>
              </a:rPr>
              <a:t>Click to edit Master text styles</a:t>
            </a:r>
          </a:p>
        </p:txBody>
      </p:sp>
      <p:sp>
        <p:nvSpPr>
          <p:cNvPr id="15" name="Text Placeholder 3"/>
          <p:cNvSpPr>
            <a:spLocks noGrp="1"/>
          </p:cNvSpPr>
          <p:nvPr>
            <p:ph type="body" sz="half" idx="23"/>
          </p:nvPr>
        </p:nvSpPr>
        <p:spPr>
          <a:xfrm>
            <a:off x="6835350" y="3148082"/>
            <a:ext cx="1421516" cy="564382"/>
          </a:xfrm>
          <a:prstGeom prst="rect">
            <a:avLst/>
          </a:prstGeom>
        </p:spPr>
        <p:txBody>
          <a:bodyPr wrap="square" lIns="0" tIns="0" rIns="0" bIns="0" anchor="t">
            <a:noAutofit/>
          </a:bodyPr>
          <a:lstStyle>
            <a:lvl1pPr marL="0" indent="0" algn="ctr">
              <a:buNone/>
              <a:defRPr sz="1400" b="1" i="0" baseline="0">
                <a:solidFill>
                  <a:schemeClr val="accent3"/>
                </a:solidFill>
                <a:latin typeface="ITC Franklin Gothic Std Book" panose="020B0504030503020204" pitchFamily="34" charset="77"/>
              </a:defRPr>
            </a:lvl1pPr>
            <a:lvl2pPr marL="457200" indent="0">
              <a:buNone/>
              <a:defRPr sz="1200" b="1" i="0">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6" name="Picture Placeholder 7"/>
          <p:cNvSpPr>
            <a:spLocks noGrp="1"/>
          </p:cNvSpPr>
          <p:nvPr>
            <p:ph type="pic" sz="quarter" idx="24" hasCustomPrompt="1"/>
          </p:nvPr>
        </p:nvSpPr>
        <p:spPr>
          <a:xfrm>
            <a:off x="6835350" y="1472626"/>
            <a:ext cx="1421516" cy="1421092"/>
          </a:xfrm>
          <a:prstGeom prst="ellipse">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a:t>Image Holder</a:t>
            </a:r>
          </a:p>
        </p:txBody>
      </p:sp>
      <p:sp>
        <p:nvSpPr>
          <p:cNvPr id="17" name="Text Placeholder 3"/>
          <p:cNvSpPr>
            <a:spLocks noGrp="1"/>
          </p:cNvSpPr>
          <p:nvPr>
            <p:ph type="body" sz="half" idx="25"/>
          </p:nvPr>
        </p:nvSpPr>
        <p:spPr>
          <a:xfrm>
            <a:off x="6643865"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rgbClr val="666666"/>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a:solidFill>
                  <a:schemeClr val="tx1">
                    <a:lumMod val="50000"/>
                    <a:lumOff val="50000"/>
                  </a:schemeClr>
                </a:solidFill>
              </a:rPr>
              <a:t>Click to edit Master text styles</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6AB4B5A6-3526-C131-24C1-BDD98D7C5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29758149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377779" y="1238250"/>
            <a:ext cx="8407225" cy="3136526"/>
          </a:xfrm>
          <a:prstGeom prst="rect">
            <a:avLst/>
          </a:prstGeom>
        </p:spPr>
        <p:txBody>
          <a:bodyPr lIns="0" tIns="0" rIns="0" bIns="0" numCol="2" spcCol="180000"/>
          <a:lstStyle>
            <a:lvl1pPr marL="0" indent="0">
              <a:lnSpc>
                <a:spcPct val="130000"/>
              </a:lnSpc>
              <a:buNone/>
              <a:defRPr sz="1600" b="0" i="0" baseline="0">
                <a:latin typeface="ITC Franklin Gothic Std Book" panose="020B0504030503020204" pitchFamily="34" charset="77"/>
              </a:defRPr>
            </a:lvl1pPr>
          </a:lstStyle>
          <a:p>
            <a:pPr lvl="0"/>
            <a:r>
              <a:rPr lang="en-US"/>
              <a:t>Two columns for a lot of text</a:t>
            </a:r>
            <a:endParaRPr lang="en-GB"/>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a:t>Click to edit Master title style</a:t>
            </a:r>
          </a:p>
        </p:txBody>
      </p:sp>
      <p:sp>
        <p:nvSpPr>
          <p:cNvPr id="3" name="Text Placeholder 2"/>
          <p:cNvSpPr>
            <a:spLocks noGrp="1"/>
          </p:cNvSpPr>
          <p:nvPr>
            <p:ph type="body" sz="quarter" idx="16" hasCustomPrompt="1"/>
          </p:nvPr>
        </p:nvSpPr>
        <p:spPr>
          <a:xfrm>
            <a:off x="385095" y="889560"/>
            <a:ext cx="8397496" cy="342900"/>
          </a:xfrm>
          <a:prstGeom prst="rect">
            <a:avLst/>
          </a:prstGeom>
        </p:spPr>
        <p:txBody>
          <a:bodyPr lIns="0" rIns="0"/>
          <a:lstStyle>
            <a:lvl1pPr marL="0" indent="0">
              <a:buNone/>
              <a:defRPr sz="2000" b="1" i="0">
                <a:solidFill>
                  <a:schemeClr val="bg2"/>
                </a:solidFill>
                <a:latin typeface="ITC Franklin Gothic Std Book" panose="020B0504030503020204" pitchFamily="34" charset="77"/>
              </a:defRPr>
            </a:lvl1pPr>
            <a:lvl2pPr marL="342891" indent="0">
              <a:buNone/>
              <a:defRPr sz="1400"/>
            </a:lvl2pPr>
            <a:lvl3pPr marL="685782" indent="0">
              <a:buNone/>
              <a:defRPr sz="1400"/>
            </a:lvl3pPr>
            <a:lvl4pPr marL="1028674" indent="0">
              <a:buNone/>
              <a:defRPr sz="1400"/>
            </a:lvl4pPr>
            <a:lvl5pPr marL="1371566" indent="0">
              <a:buNone/>
              <a:defRPr sz="1400"/>
            </a:lvl5pPr>
          </a:lstStyle>
          <a:p>
            <a:pPr lvl="0"/>
            <a:r>
              <a:rPr lang="en-US"/>
              <a:t>Sub Header</a:t>
            </a:r>
            <a:br>
              <a:rPr lang="en-US"/>
            </a:br>
            <a:endParaRPr lang="en-US"/>
          </a:p>
        </p:txBody>
      </p:sp>
      <p:pic>
        <p:nvPicPr>
          <p:cNvPr id="2" name="Picture 1" descr="A black background with a black square&#10;&#10;Description automatically generated with medium confidence">
            <a:extLst>
              <a:ext uri="{FF2B5EF4-FFF2-40B4-BE49-F238E27FC236}">
                <a16:creationId xmlns:a16="http://schemas.microsoft.com/office/drawing/2014/main" id="{82D99C83-E8A1-7A56-FBD9-70EA307749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19539690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7" y="371129"/>
            <a:ext cx="3746004"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a:t>Click to edit Master title style</a:t>
            </a:r>
          </a:p>
        </p:txBody>
      </p:sp>
      <p:sp>
        <p:nvSpPr>
          <p:cNvPr id="3" name="Picture Placeholder 2"/>
          <p:cNvSpPr>
            <a:spLocks noGrp="1"/>
          </p:cNvSpPr>
          <p:nvPr>
            <p:ph type="pic" sz="quarter" idx="16"/>
          </p:nvPr>
        </p:nvSpPr>
        <p:spPr>
          <a:xfrm>
            <a:off x="4578350" y="0"/>
            <a:ext cx="4565650" cy="5143500"/>
          </a:xfrm>
          <a:prstGeom prst="rect">
            <a:avLst/>
          </a:prstGeom>
        </p:spPr>
        <p:txBody>
          <a:bodyPr anchor="ctr"/>
          <a:lstStyle>
            <a:lvl1pPr marL="0" indent="0" algn="ctr">
              <a:buNone/>
              <a:defRPr sz="1400"/>
            </a:lvl1pPr>
          </a:lstStyle>
          <a:p>
            <a:r>
              <a:rPr lang="en-GB"/>
              <a:t>Click icon to add picture</a:t>
            </a:r>
          </a:p>
        </p:txBody>
      </p:sp>
      <p:sp>
        <p:nvSpPr>
          <p:cNvPr id="11"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377780" y="1238250"/>
            <a:ext cx="3770888" cy="3136526"/>
          </a:xfrm>
          <a:prstGeom prst="rect">
            <a:avLst/>
          </a:prstGeom>
        </p:spPr>
        <p:txBody>
          <a:bodyPr lIns="0" tIns="0" rIns="0" bIns="0" numCol="2" spcCol="180000"/>
          <a:lstStyle>
            <a:lvl1pPr marL="0" indent="0">
              <a:lnSpc>
                <a:spcPct val="130000"/>
              </a:lnSpc>
              <a:buNone/>
              <a:defRPr sz="1600" b="0" i="0" baseline="0">
                <a:latin typeface="ITC Franklin Gothic Std Book" panose="020B0504030503020204" pitchFamily="34" charset="77"/>
              </a:defRPr>
            </a:lvl1pPr>
          </a:lstStyle>
          <a:p>
            <a:pPr lvl="0"/>
            <a:r>
              <a:rPr lang="en-US"/>
              <a:t>Two columns for a lot of text</a:t>
            </a:r>
            <a:endParaRPr lang="en-GB"/>
          </a:p>
        </p:txBody>
      </p:sp>
      <p:sp>
        <p:nvSpPr>
          <p:cNvPr id="12" name="Text Placeholder 2"/>
          <p:cNvSpPr>
            <a:spLocks noGrp="1"/>
          </p:cNvSpPr>
          <p:nvPr>
            <p:ph type="body" sz="quarter" idx="17" hasCustomPrompt="1"/>
          </p:nvPr>
        </p:nvSpPr>
        <p:spPr>
          <a:xfrm>
            <a:off x="377780" y="896875"/>
            <a:ext cx="3779354" cy="342900"/>
          </a:xfrm>
          <a:prstGeom prst="rect">
            <a:avLst/>
          </a:prstGeom>
        </p:spPr>
        <p:txBody>
          <a:bodyPr lIns="0" rIns="0"/>
          <a:lstStyle>
            <a:lvl1pPr marL="0" indent="0">
              <a:buNone/>
              <a:defRPr sz="2000" b="1" i="0">
                <a:solidFill>
                  <a:schemeClr val="bg2"/>
                </a:solidFill>
                <a:latin typeface="ITC Franklin Gothic Std Book" panose="020B0504030503020204" pitchFamily="34" charset="77"/>
              </a:defRPr>
            </a:lvl1pPr>
            <a:lvl2pPr marL="342891" indent="0">
              <a:buNone/>
              <a:defRPr sz="1400"/>
            </a:lvl2pPr>
            <a:lvl3pPr marL="685782" indent="0">
              <a:buNone/>
              <a:defRPr sz="1400"/>
            </a:lvl3pPr>
            <a:lvl4pPr marL="1028674" indent="0">
              <a:buNone/>
              <a:defRPr sz="1400"/>
            </a:lvl4pPr>
            <a:lvl5pPr marL="1371566" indent="0">
              <a:buNone/>
              <a:defRPr sz="1400"/>
            </a:lvl5pPr>
          </a:lstStyle>
          <a:p>
            <a:pPr lvl="0"/>
            <a:r>
              <a:rPr lang="en-US"/>
              <a:t>Sub Header</a:t>
            </a:r>
            <a:br>
              <a:rPr lang="en-US"/>
            </a:br>
            <a:endParaRPr lang="en-US"/>
          </a:p>
        </p:txBody>
      </p:sp>
      <p:pic>
        <p:nvPicPr>
          <p:cNvPr id="2" name="Picture 1" descr="A black background with a black square&#10;&#10;Description automatically generated with medium confidence">
            <a:extLst>
              <a:ext uri="{FF2B5EF4-FFF2-40B4-BE49-F238E27FC236}">
                <a16:creationId xmlns:a16="http://schemas.microsoft.com/office/drawing/2014/main" id="{FEE17B6A-17DC-08E5-977D-24C7652808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521305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651827"/>
      </p:ext>
    </p:extLst>
  </p:cSld>
  <p:clrMap bg1="lt1" tx1="dk1" bg2="lt2" tx2="dk2" accent1="accent1" accent2="accent2" accent3="accent3" accent4="accent4" accent5="accent5" accent6="accent6" hlink="hlink" folHlink="folHlink"/>
  <p:sldLayoutIdLst>
    <p:sldLayoutId id="2147483678" r:id="rId1"/>
    <p:sldLayoutId id="2147483689" r:id="rId2"/>
    <p:sldLayoutId id="2147483690" r:id="rId3"/>
    <p:sldLayoutId id="2147483691" r:id="rId4"/>
    <p:sldLayoutId id="2147483692" r:id="rId5"/>
    <p:sldLayoutId id="2147483699" r:id="rId6"/>
    <p:sldLayoutId id="2147483706" r:id="rId7"/>
    <p:sldLayoutId id="2147483697" r:id="rId8"/>
    <p:sldLayoutId id="2147483698" r:id="rId9"/>
    <p:sldLayoutId id="2147483693" r:id="rId10"/>
    <p:sldLayoutId id="2147483694" r:id="rId11"/>
    <p:sldLayoutId id="2147483701" r:id="rId12"/>
    <p:sldLayoutId id="2147483703" r:id="rId13"/>
    <p:sldLayoutId id="2147483702" r:id="rId14"/>
    <p:sldLayoutId id="2147483696" r:id="rId15"/>
    <p:sldLayoutId id="2147483700" r:id="rId16"/>
    <p:sldLayoutId id="2147483708" r:id="rId17"/>
    <p:sldLayoutId id="2147483709" r:id="rId18"/>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43014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8.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38.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6"/>
          <p:cNvSpPr txBox="1">
            <a:spLocks noGrp="1"/>
          </p:cNvSpPr>
          <p:nvPr>
            <p:ph type="ctrTitle"/>
          </p:nvPr>
        </p:nvSpPr>
        <p:spPr>
          <a:xfrm>
            <a:off x="675360" y="1713890"/>
            <a:ext cx="7066575" cy="1800000"/>
          </a:xfrm>
          <a:prstGeom prst="rect">
            <a:avLst/>
          </a:prstGeom>
          <a:noFill/>
          <a:ln>
            <a:noFill/>
          </a:ln>
        </p:spPr>
        <p:txBody>
          <a:bodyPr spcFirstLastPara="1" vert="horz" wrap="square" lIns="0" tIns="0" rIns="0" bIns="0" rtlCol="0" anchor="t" anchorCtr="0">
            <a:noAutofit/>
          </a:bodyPr>
          <a:lstStyle/>
          <a:p>
            <a:r>
              <a:rPr lang="en-GB">
                <a:latin typeface="FranklinGothic"/>
                <a:cs typeface="Arial" panose="020B0604020202020204" pitchFamily="34" charset="0"/>
              </a:rPr>
              <a:t>International Year of Quantum </a:t>
            </a:r>
            <a:br>
              <a:rPr lang="en-GB">
                <a:latin typeface="FranklinGothic"/>
                <a:cs typeface="Arial" panose="020B0604020202020204" pitchFamily="34" charset="0"/>
              </a:rPr>
            </a:br>
            <a:br>
              <a:rPr lang="en">
                <a:latin typeface="FranklinGothic"/>
                <a:cs typeface="Arial" panose="020B0604020202020204" pitchFamily="34" charset="0"/>
              </a:rPr>
            </a:br>
            <a:br>
              <a:rPr lang="en" sz="1800">
                <a:latin typeface="FranklinGothic"/>
                <a:cs typeface="Arial" panose="020B0604020202020204" pitchFamily="34" charset="0"/>
              </a:rPr>
            </a:br>
            <a:br>
              <a:rPr lang="en">
                <a:latin typeface="FranklinGothic"/>
                <a:cs typeface="Arial" panose="020B0604020202020204" pitchFamily="34" charset="0"/>
              </a:rPr>
            </a:br>
            <a:br>
              <a:rPr lang="en">
                <a:latin typeface="FranklinGothic"/>
                <a:cs typeface="Arial" panose="020B0604020202020204" pitchFamily="34" charset="0"/>
              </a:rPr>
            </a:br>
            <a:r>
              <a:rPr lang="en" sz="1800" b="0">
                <a:latin typeface="FranklinGothic"/>
                <a:cs typeface="Arial" panose="020B0604020202020204" pitchFamily="34" charset="0"/>
              </a:rPr>
              <a:t>31 July 2024</a:t>
            </a:r>
            <a:br>
              <a:rPr lang="en">
                <a:latin typeface="FranklinGothic"/>
                <a:cs typeface="Arial" panose="020B0604020202020204" pitchFamily="34" charset="0"/>
              </a:rPr>
            </a:br>
            <a:endParaRPr>
              <a:latin typeface="FranklinGothic"/>
              <a:cs typeface="Arial" panose="020B0604020202020204" pitchFamily="34" charset="0"/>
            </a:endParaRPr>
          </a:p>
          <a:p>
            <a:br>
              <a:rPr lang="en" sz="1000" b="0">
                <a:solidFill>
                  <a:schemeClr val="tx1"/>
                </a:solidFill>
                <a:latin typeface="FranklinGothic"/>
                <a:cs typeface="Arial" panose="020B0604020202020204" pitchFamily="34" charset="0"/>
              </a:rPr>
            </a:br>
            <a:br>
              <a:rPr lang="en" sz="2000" b="0">
                <a:solidFill>
                  <a:schemeClr val="tx1"/>
                </a:solidFill>
                <a:latin typeface="FranklinGothic"/>
                <a:cs typeface="Arial" panose="020B0604020202020204" pitchFamily="34" charset="0"/>
              </a:rPr>
            </a:br>
            <a:br>
              <a:rPr lang="en" sz="1800" b="0">
                <a:solidFill>
                  <a:schemeClr val="tx1"/>
                </a:solidFill>
                <a:latin typeface="FranklinGothic"/>
                <a:cs typeface="Arial" panose="020B0604020202020204" pitchFamily="34" charset="0"/>
              </a:rPr>
            </a:br>
            <a:br>
              <a:rPr lang="en" sz="2400">
                <a:latin typeface="FranklinGothic"/>
                <a:cs typeface="Arial" panose="020B0604020202020204" pitchFamily="34" charset="0"/>
              </a:rPr>
            </a:br>
            <a:endParaRPr lang="en-GB" sz="2400">
              <a:latin typeface="FranklinGothic"/>
              <a:cs typeface="Arial" panose="020B0604020202020204" pitchFamily="34" charset="0"/>
            </a:endParaRPr>
          </a:p>
        </p:txBody>
      </p:sp>
      <p:pic>
        <p:nvPicPr>
          <p:cNvPr id="2" name="Picture 2" descr="International Year of Quantum Science ...">
            <a:extLst>
              <a:ext uri="{FF2B5EF4-FFF2-40B4-BE49-F238E27FC236}">
                <a16:creationId xmlns:a16="http://schemas.microsoft.com/office/drawing/2014/main" id="{EB5F19A9-A7E6-A5F1-2AF8-7C63A42CCB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2662" y="180793"/>
            <a:ext cx="837902" cy="983624"/>
          </a:xfrm>
          <a:prstGeom prst="rect">
            <a:avLst/>
          </a:prstGeom>
          <a:solidFill>
            <a:srgbClr val="FFFFFF"/>
          </a:solidFill>
        </p:spPr>
      </p:pic>
      <p:sp>
        <p:nvSpPr>
          <p:cNvPr id="5" name="Subtitle 4">
            <a:extLst>
              <a:ext uri="{FF2B5EF4-FFF2-40B4-BE49-F238E27FC236}">
                <a16:creationId xmlns:a16="http://schemas.microsoft.com/office/drawing/2014/main" id="{00D05C2C-2D95-71AC-C460-0CD47E4D28B1}"/>
              </a:ext>
            </a:extLst>
          </p:cNvPr>
          <p:cNvSpPr>
            <a:spLocks noGrp="1"/>
          </p:cNvSpPr>
          <p:nvPr>
            <p:ph type="subTitle" idx="1"/>
          </p:nvPr>
        </p:nvSpPr>
        <p:spPr/>
        <p:txBody>
          <a:bodyPr/>
          <a:lstStyle/>
          <a:p>
            <a:r>
              <a:rPr lang="en-GB" dirty="0"/>
              <a:t>Tom Grinyer, IOP Group Chief Executive Officer</a:t>
            </a:r>
          </a:p>
        </p:txBody>
      </p:sp>
    </p:spTree>
    <p:extLst>
      <p:ext uri="{BB962C8B-B14F-4D97-AF65-F5344CB8AC3E}">
        <p14:creationId xmlns:p14="http://schemas.microsoft.com/office/powerpoint/2010/main" val="50927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E30EF7-3D56-5DD2-8898-9D82E6981389}"/>
              </a:ext>
            </a:extLst>
          </p:cNvPr>
          <p:cNvPicPr>
            <a:picLocks noChangeAspect="1"/>
          </p:cNvPicPr>
          <p:nvPr/>
        </p:nvPicPr>
        <p:blipFill rotWithShape="1">
          <a:blip r:embed="rId3">
            <a:alphaModFix/>
          </a:blip>
          <a:srcRect l="33500" r="33880"/>
          <a:stretch/>
        </p:blipFill>
        <p:spPr>
          <a:xfrm>
            <a:off x="6818189" y="138144"/>
            <a:ext cx="1254723" cy="1954116"/>
          </a:xfrm>
          <a:prstGeom prst="rect">
            <a:avLst/>
          </a:prstGeom>
        </p:spPr>
      </p:pic>
      <p:pic>
        <p:nvPicPr>
          <p:cNvPr id="3" name="Picture 2">
            <a:extLst>
              <a:ext uri="{FF2B5EF4-FFF2-40B4-BE49-F238E27FC236}">
                <a16:creationId xmlns:a16="http://schemas.microsoft.com/office/drawing/2014/main" id="{9A809FA1-BBFD-2CAC-FA18-62E78894C167}"/>
              </a:ext>
            </a:extLst>
          </p:cNvPr>
          <p:cNvPicPr>
            <a:picLocks noChangeAspect="1"/>
          </p:cNvPicPr>
          <p:nvPr/>
        </p:nvPicPr>
        <p:blipFill>
          <a:blip r:embed="rId4">
            <a:alphaModFix/>
          </a:blip>
          <a:stretch>
            <a:fillRect/>
          </a:stretch>
        </p:blipFill>
        <p:spPr>
          <a:xfrm>
            <a:off x="4162975" y="112243"/>
            <a:ext cx="1280732" cy="2109237"/>
          </a:xfrm>
          <a:prstGeom prst="rect">
            <a:avLst/>
          </a:prstGeom>
        </p:spPr>
      </p:pic>
      <p:pic>
        <p:nvPicPr>
          <p:cNvPr id="5" name="Picture 4">
            <a:extLst>
              <a:ext uri="{FF2B5EF4-FFF2-40B4-BE49-F238E27FC236}">
                <a16:creationId xmlns:a16="http://schemas.microsoft.com/office/drawing/2014/main" id="{2B8366C8-5132-DB35-07DA-E4B33B20D9B0}"/>
              </a:ext>
            </a:extLst>
          </p:cNvPr>
          <p:cNvPicPr>
            <a:picLocks noChangeAspect="1"/>
          </p:cNvPicPr>
          <p:nvPr/>
        </p:nvPicPr>
        <p:blipFill rotWithShape="1">
          <a:blip r:embed="rId3">
            <a:alphaModFix/>
          </a:blip>
          <a:srcRect r="67018"/>
          <a:stretch/>
        </p:blipFill>
        <p:spPr>
          <a:xfrm>
            <a:off x="5506743" y="112243"/>
            <a:ext cx="1264406" cy="1947590"/>
          </a:xfrm>
          <a:prstGeom prst="rect">
            <a:avLst/>
          </a:prstGeom>
        </p:spPr>
      </p:pic>
      <p:pic>
        <p:nvPicPr>
          <p:cNvPr id="6" name="Picture 5">
            <a:extLst>
              <a:ext uri="{FF2B5EF4-FFF2-40B4-BE49-F238E27FC236}">
                <a16:creationId xmlns:a16="http://schemas.microsoft.com/office/drawing/2014/main" id="{BB13694A-C0B1-7DC0-0F9B-DD12E03BA91F}"/>
              </a:ext>
            </a:extLst>
          </p:cNvPr>
          <p:cNvPicPr>
            <a:picLocks noChangeAspect="1"/>
          </p:cNvPicPr>
          <p:nvPr/>
        </p:nvPicPr>
        <p:blipFill rotWithShape="1">
          <a:blip r:embed="rId5">
            <a:alphaModFix/>
          </a:blip>
          <a:srcRect r="67463"/>
          <a:stretch/>
        </p:blipFill>
        <p:spPr>
          <a:xfrm>
            <a:off x="5506743" y="2333019"/>
            <a:ext cx="1225695" cy="2691273"/>
          </a:xfrm>
          <a:prstGeom prst="rect">
            <a:avLst/>
          </a:prstGeom>
        </p:spPr>
      </p:pic>
      <p:pic>
        <p:nvPicPr>
          <p:cNvPr id="7" name="Picture 6">
            <a:extLst>
              <a:ext uri="{FF2B5EF4-FFF2-40B4-BE49-F238E27FC236}">
                <a16:creationId xmlns:a16="http://schemas.microsoft.com/office/drawing/2014/main" id="{393B52BD-D57C-125F-51FC-D89D9C61AFCE}"/>
              </a:ext>
            </a:extLst>
          </p:cNvPr>
          <p:cNvPicPr>
            <a:picLocks noChangeAspect="1"/>
          </p:cNvPicPr>
          <p:nvPr/>
        </p:nvPicPr>
        <p:blipFill rotWithShape="1">
          <a:blip r:embed="rId6">
            <a:alphaModFix/>
          </a:blip>
          <a:srcRect l="33555" r="33792"/>
          <a:stretch/>
        </p:blipFill>
        <p:spPr>
          <a:xfrm>
            <a:off x="4176806" y="2299151"/>
            <a:ext cx="1239467" cy="2169108"/>
          </a:xfrm>
          <a:prstGeom prst="rect">
            <a:avLst/>
          </a:prstGeom>
        </p:spPr>
      </p:pic>
      <p:pic>
        <p:nvPicPr>
          <p:cNvPr id="8" name="Picture 7">
            <a:extLst>
              <a:ext uri="{FF2B5EF4-FFF2-40B4-BE49-F238E27FC236}">
                <a16:creationId xmlns:a16="http://schemas.microsoft.com/office/drawing/2014/main" id="{E2AA7235-DD34-333D-440C-AE6CAF7BC763}"/>
              </a:ext>
            </a:extLst>
          </p:cNvPr>
          <p:cNvPicPr>
            <a:picLocks noChangeAspect="1"/>
          </p:cNvPicPr>
          <p:nvPr/>
        </p:nvPicPr>
        <p:blipFill rotWithShape="1">
          <a:blip r:embed="rId5">
            <a:alphaModFix/>
          </a:blip>
          <a:srcRect l="33042" r="33916"/>
          <a:stretch/>
        </p:blipFill>
        <p:spPr>
          <a:xfrm>
            <a:off x="6818615" y="2333019"/>
            <a:ext cx="1254297" cy="2711986"/>
          </a:xfrm>
          <a:prstGeom prst="rect">
            <a:avLst/>
          </a:prstGeom>
        </p:spPr>
      </p:pic>
      <p:pic>
        <p:nvPicPr>
          <p:cNvPr id="9" name="Picture 8">
            <a:extLst>
              <a:ext uri="{FF2B5EF4-FFF2-40B4-BE49-F238E27FC236}">
                <a16:creationId xmlns:a16="http://schemas.microsoft.com/office/drawing/2014/main" id="{8A5DBF41-7C28-FF78-6159-CCA7AD192394}"/>
              </a:ext>
            </a:extLst>
          </p:cNvPr>
          <p:cNvPicPr>
            <a:picLocks noChangeAspect="1"/>
          </p:cNvPicPr>
          <p:nvPr/>
        </p:nvPicPr>
        <p:blipFill>
          <a:blip r:embed="rId7">
            <a:alphaModFix/>
          </a:blip>
          <a:stretch>
            <a:fillRect/>
          </a:stretch>
        </p:blipFill>
        <p:spPr>
          <a:xfrm>
            <a:off x="2869222" y="84726"/>
            <a:ext cx="1244174" cy="2109237"/>
          </a:xfrm>
          <a:prstGeom prst="rect">
            <a:avLst/>
          </a:prstGeom>
        </p:spPr>
      </p:pic>
      <p:pic>
        <p:nvPicPr>
          <p:cNvPr id="10" name="Picture 9">
            <a:extLst>
              <a:ext uri="{FF2B5EF4-FFF2-40B4-BE49-F238E27FC236}">
                <a16:creationId xmlns:a16="http://schemas.microsoft.com/office/drawing/2014/main" id="{65352F5F-2A7C-86B0-E352-4BFF320374F1}"/>
              </a:ext>
            </a:extLst>
          </p:cNvPr>
          <p:cNvPicPr>
            <a:picLocks noChangeAspect="1"/>
          </p:cNvPicPr>
          <p:nvPr/>
        </p:nvPicPr>
        <p:blipFill>
          <a:blip r:embed="rId8">
            <a:alphaModFix/>
          </a:blip>
          <a:stretch>
            <a:fillRect/>
          </a:stretch>
        </p:blipFill>
        <p:spPr>
          <a:xfrm>
            <a:off x="1548329" y="84726"/>
            <a:ext cx="1257857" cy="2086284"/>
          </a:xfrm>
          <a:prstGeom prst="rect">
            <a:avLst/>
          </a:prstGeom>
        </p:spPr>
      </p:pic>
      <p:pic>
        <p:nvPicPr>
          <p:cNvPr id="11" name="Picture 10">
            <a:extLst>
              <a:ext uri="{FF2B5EF4-FFF2-40B4-BE49-F238E27FC236}">
                <a16:creationId xmlns:a16="http://schemas.microsoft.com/office/drawing/2014/main" id="{8712774E-E363-D691-8108-D3968B28F9EE}"/>
              </a:ext>
            </a:extLst>
          </p:cNvPr>
          <p:cNvPicPr>
            <a:picLocks noChangeAspect="1"/>
          </p:cNvPicPr>
          <p:nvPr/>
        </p:nvPicPr>
        <p:blipFill rotWithShape="1">
          <a:blip r:embed="rId6">
            <a:alphaModFix/>
          </a:blip>
          <a:srcRect l="66777"/>
          <a:stretch/>
        </p:blipFill>
        <p:spPr>
          <a:xfrm>
            <a:off x="2878391" y="2271134"/>
            <a:ext cx="1248711" cy="2147781"/>
          </a:xfrm>
          <a:prstGeom prst="rect">
            <a:avLst/>
          </a:prstGeom>
        </p:spPr>
      </p:pic>
      <p:pic>
        <p:nvPicPr>
          <p:cNvPr id="12" name="Picture 11">
            <a:extLst>
              <a:ext uri="{FF2B5EF4-FFF2-40B4-BE49-F238E27FC236}">
                <a16:creationId xmlns:a16="http://schemas.microsoft.com/office/drawing/2014/main" id="{D302CC97-6188-AF20-B250-CB19F36A3DC2}"/>
              </a:ext>
            </a:extLst>
          </p:cNvPr>
          <p:cNvPicPr>
            <a:picLocks noChangeAspect="1"/>
          </p:cNvPicPr>
          <p:nvPr/>
        </p:nvPicPr>
        <p:blipFill>
          <a:blip r:embed="rId9">
            <a:alphaModFix/>
          </a:blip>
          <a:stretch>
            <a:fillRect/>
          </a:stretch>
        </p:blipFill>
        <p:spPr>
          <a:xfrm>
            <a:off x="249009" y="45965"/>
            <a:ext cx="1264875" cy="1880219"/>
          </a:xfrm>
          <a:prstGeom prst="rect">
            <a:avLst/>
          </a:prstGeom>
        </p:spPr>
      </p:pic>
      <p:pic>
        <p:nvPicPr>
          <p:cNvPr id="13" name="Picture 12">
            <a:extLst>
              <a:ext uri="{FF2B5EF4-FFF2-40B4-BE49-F238E27FC236}">
                <a16:creationId xmlns:a16="http://schemas.microsoft.com/office/drawing/2014/main" id="{B15A697E-F3B9-7279-73E8-1DEA76A1F0A3}"/>
              </a:ext>
            </a:extLst>
          </p:cNvPr>
          <p:cNvPicPr>
            <a:picLocks noChangeAspect="1"/>
          </p:cNvPicPr>
          <p:nvPr/>
        </p:nvPicPr>
        <p:blipFill rotWithShape="1">
          <a:blip r:embed="rId6">
            <a:alphaModFix/>
          </a:blip>
          <a:srcRect r="67012"/>
          <a:stretch/>
        </p:blipFill>
        <p:spPr>
          <a:xfrm>
            <a:off x="1548793" y="2240841"/>
            <a:ext cx="1257393" cy="2178074"/>
          </a:xfrm>
          <a:prstGeom prst="rect">
            <a:avLst/>
          </a:prstGeom>
        </p:spPr>
      </p:pic>
      <p:pic>
        <p:nvPicPr>
          <p:cNvPr id="14" name="Picture 13">
            <a:extLst>
              <a:ext uri="{FF2B5EF4-FFF2-40B4-BE49-F238E27FC236}">
                <a16:creationId xmlns:a16="http://schemas.microsoft.com/office/drawing/2014/main" id="{65AAC484-C007-F23A-DA1A-341AA92A10A1}"/>
              </a:ext>
            </a:extLst>
          </p:cNvPr>
          <p:cNvPicPr>
            <a:picLocks noChangeAspect="1"/>
          </p:cNvPicPr>
          <p:nvPr/>
        </p:nvPicPr>
        <p:blipFill rotWithShape="1">
          <a:blip r:embed="rId3">
            <a:alphaModFix/>
          </a:blip>
          <a:srcRect l="67380"/>
          <a:stretch/>
        </p:blipFill>
        <p:spPr>
          <a:xfrm>
            <a:off x="237013" y="2240840"/>
            <a:ext cx="1302272" cy="2028169"/>
          </a:xfrm>
          <a:prstGeom prst="rect">
            <a:avLst/>
          </a:prstGeom>
        </p:spPr>
      </p:pic>
      <p:pic>
        <p:nvPicPr>
          <p:cNvPr id="16" name="Picture 2" descr="International Year of Quantum Science ...">
            <a:extLst>
              <a:ext uri="{FF2B5EF4-FFF2-40B4-BE49-F238E27FC236}">
                <a16:creationId xmlns:a16="http://schemas.microsoft.com/office/drawing/2014/main" id="{3240130B-1807-243C-9CE8-01808BC29B99}"/>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165908" y="163733"/>
            <a:ext cx="837902" cy="983624"/>
          </a:xfrm>
          <a:prstGeom prst="rect">
            <a:avLst/>
          </a:prstGeom>
          <a:solidFill>
            <a:srgbClr val="FFFFFF"/>
          </a:solidFill>
        </p:spPr>
      </p:pic>
    </p:spTree>
    <p:extLst>
      <p:ext uri="{BB962C8B-B14F-4D97-AF65-F5344CB8AC3E}">
        <p14:creationId xmlns:p14="http://schemas.microsoft.com/office/powerpoint/2010/main" val="395263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BB1EC3-E1AA-7DD4-3604-9DF31FE7ED71}"/>
              </a:ext>
            </a:extLst>
          </p:cNvPr>
          <p:cNvPicPr>
            <a:picLocks noChangeAspect="1"/>
          </p:cNvPicPr>
          <p:nvPr/>
        </p:nvPicPr>
        <p:blipFill rotWithShape="1">
          <a:blip r:embed="rId3">
            <a:alphaModFix/>
          </a:blip>
          <a:srcRect r="66781"/>
          <a:stretch/>
        </p:blipFill>
        <p:spPr>
          <a:xfrm>
            <a:off x="2732296" y="94137"/>
            <a:ext cx="1299119" cy="2112911"/>
          </a:xfrm>
          <a:prstGeom prst="rect">
            <a:avLst/>
          </a:prstGeom>
        </p:spPr>
      </p:pic>
      <p:pic>
        <p:nvPicPr>
          <p:cNvPr id="3" name="Picture 2">
            <a:extLst>
              <a:ext uri="{FF2B5EF4-FFF2-40B4-BE49-F238E27FC236}">
                <a16:creationId xmlns:a16="http://schemas.microsoft.com/office/drawing/2014/main" id="{925212A5-6FEA-B65C-2A7D-F31500F5C61B}"/>
              </a:ext>
            </a:extLst>
          </p:cNvPr>
          <p:cNvPicPr>
            <a:picLocks noChangeAspect="1"/>
          </p:cNvPicPr>
          <p:nvPr/>
        </p:nvPicPr>
        <p:blipFill rotWithShape="1">
          <a:blip r:embed="rId3">
            <a:alphaModFix/>
          </a:blip>
          <a:srcRect l="33693" r="33950"/>
          <a:stretch/>
        </p:blipFill>
        <p:spPr>
          <a:xfrm>
            <a:off x="5387877" y="163733"/>
            <a:ext cx="1250144" cy="2087480"/>
          </a:xfrm>
          <a:prstGeom prst="rect">
            <a:avLst/>
          </a:prstGeom>
        </p:spPr>
      </p:pic>
      <p:pic>
        <p:nvPicPr>
          <p:cNvPr id="5" name="Picture 4">
            <a:extLst>
              <a:ext uri="{FF2B5EF4-FFF2-40B4-BE49-F238E27FC236}">
                <a16:creationId xmlns:a16="http://schemas.microsoft.com/office/drawing/2014/main" id="{EF27399A-66E1-1CC9-A5EF-0E00DB8DA51D}"/>
              </a:ext>
            </a:extLst>
          </p:cNvPr>
          <p:cNvPicPr>
            <a:picLocks noChangeAspect="1"/>
          </p:cNvPicPr>
          <p:nvPr/>
        </p:nvPicPr>
        <p:blipFill rotWithShape="1">
          <a:blip r:embed="rId4">
            <a:alphaModFix/>
          </a:blip>
          <a:srcRect l="66958" b="22743"/>
          <a:stretch/>
        </p:blipFill>
        <p:spPr>
          <a:xfrm>
            <a:off x="165670" y="138144"/>
            <a:ext cx="1238563" cy="2068904"/>
          </a:xfrm>
          <a:prstGeom prst="rect">
            <a:avLst/>
          </a:prstGeom>
        </p:spPr>
      </p:pic>
      <p:pic>
        <p:nvPicPr>
          <p:cNvPr id="6" name="Picture 5">
            <a:extLst>
              <a:ext uri="{FF2B5EF4-FFF2-40B4-BE49-F238E27FC236}">
                <a16:creationId xmlns:a16="http://schemas.microsoft.com/office/drawing/2014/main" id="{64C1273A-2DBE-C3D7-715A-ED7142DE7B00}"/>
              </a:ext>
            </a:extLst>
          </p:cNvPr>
          <p:cNvPicPr>
            <a:picLocks noChangeAspect="1"/>
          </p:cNvPicPr>
          <p:nvPr/>
        </p:nvPicPr>
        <p:blipFill>
          <a:blip r:embed="rId5">
            <a:alphaModFix/>
          </a:blip>
          <a:stretch>
            <a:fillRect/>
          </a:stretch>
        </p:blipFill>
        <p:spPr>
          <a:xfrm>
            <a:off x="1464789" y="85670"/>
            <a:ext cx="1238563" cy="1841236"/>
          </a:xfrm>
          <a:prstGeom prst="rect">
            <a:avLst/>
          </a:prstGeom>
        </p:spPr>
      </p:pic>
      <p:pic>
        <p:nvPicPr>
          <p:cNvPr id="7" name="Picture 6">
            <a:extLst>
              <a:ext uri="{FF2B5EF4-FFF2-40B4-BE49-F238E27FC236}">
                <a16:creationId xmlns:a16="http://schemas.microsoft.com/office/drawing/2014/main" id="{2347EF9A-CB39-31EA-A929-E7D9E2E8CABC}"/>
              </a:ext>
            </a:extLst>
          </p:cNvPr>
          <p:cNvPicPr>
            <a:picLocks noChangeAspect="1"/>
          </p:cNvPicPr>
          <p:nvPr/>
        </p:nvPicPr>
        <p:blipFill>
          <a:blip r:embed="rId6"/>
          <a:stretch>
            <a:fillRect/>
          </a:stretch>
        </p:blipFill>
        <p:spPr>
          <a:xfrm>
            <a:off x="105114" y="2635709"/>
            <a:ext cx="1299119" cy="1991414"/>
          </a:xfrm>
          <a:prstGeom prst="rect">
            <a:avLst/>
          </a:prstGeom>
        </p:spPr>
      </p:pic>
      <p:pic>
        <p:nvPicPr>
          <p:cNvPr id="8" name="Picture 7">
            <a:extLst>
              <a:ext uri="{FF2B5EF4-FFF2-40B4-BE49-F238E27FC236}">
                <a16:creationId xmlns:a16="http://schemas.microsoft.com/office/drawing/2014/main" id="{96437DAA-8EC2-8117-9860-7578359093D7}"/>
              </a:ext>
            </a:extLst>
          </p:cNvPr>
          <p:cNvPicPr>
            <a:picLocks noChangeAspect="1"/>
          </p:cNvPicPr>
          <p:nvPr/>
        </p:nvPicPr>
        <p:blipFill>
          <a:blip r:embed="rId7">
            <a:alphaModFix/>
          </a:blip>
          <a:stretch>
            <a:fillRect/>
          </a:stretch>
        </p:blipFill>
        <p:spPr>
          <a:xfrm>
            <a:off x="6711529" y="154868"/>
            <a:ext cx="1261951" cy="2462715"/>
          </a:xfrm>
          <a:prstGeom prst="rect">
            <a:avLst/>
          </a:prstGeom>
        </p:spPr>
      </p:pic>
      <p:pic>
        <p:nvPicPr>
          <p:cNvPr id="9" name="Picture 8">
            <a:extLst>
              <a:ext uri="{FF2B5EF4-FFF2-40B4-BE49-F238E27FC236}">
                <a16:creationId xmlns:a16="http://schemas.microsoft.com/office/drawing/2014/main" id="{42A1066B-80CD-1C05-3BDF-2D1E45575C13}"/>
              </a:ext>
            </a:extLst>
          </p:cNvPr>
          <p:cNvPicPr>
            <a:picLocks noChangeAspect="1"/>
          </p:cNvPicPr>
          <p:nvPr/>
        </p:nvPicPr>
        <p:blipFill>
          <a:blip r:embed="rId8">
            <a:alphaModFix/>
          </a:blip>
          <a:stretch>
            <a:fillRect/>
          </a:stretch>
        </p:blipFill>
        <p:spPr>
          <a:xfrm>
            <a:off x="1415547" y="2617583"/>
            <a:ext cx="1243999" cy="1748956"/>
          </a:xfrm>
          <a:prstGeom prst="rect">
            <a:avLst/>
          </a:prstGeom>
        </p:spPr>
      </p:pic>
      <p:pic>
        <p:nvPicPr>
          <p:cNvPr id="10" name="Picture 9">
            <a:extLst>
              <a:ext uri="{FF2B5EF4-FFF2-40B4-BE49-F238E27FC236}">
                <a16:creationId xmlns:a16="http://schemas.microsoft.com/office/drawing/2014/main" id="{AF3A8F39-578F-6003-EC42-6C0757A8CAA2}"/>
              </a:ext>
            </a:extLst>
          </p:cNvPr>
          <p:cNvPicPr>
            <a:picLocks noChangeAspect="1"/>
          </p:cNvPicPr>
          <p:nvPr/>
        </p:nvPicPr>
        <p:blipFill rotWithShape="1">
          <a:blip r:embed="rId3">
            <a:alphaModFix/>
          </a:blip>
          <a:srcRect l="66196"/>
          <a:stretch/>
        </p:blipFill>
        <p:spPr>
          <a:xfrm>
            <a:off x="2743459" y="2565579"/>
            <a:ext cx="1289840" cy="2061544"/>
          </a:xfrm>
          <a:prstGeom prst="rect">
            <a:avLst/>
          </a:prstGeom>
        </p:spPr>
      </p:pic>
      <p:pic>
        <p:nvPicPr>
          <p:cNvPr id="16" name="Picture 2" descr="International Year of Quantum Science ...">
            <a:extLst>
              <a:ext uri="{FF2B5EF4-FFF2-40B4-BE49-F238E27FC236}">
                <a16:creationId xmlns:a16="http://schemas.microsoft.com/office/drawing/2014/main" id="{8C1E1942-55DE-9C9B-66B4-E72F3D36D08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165908" y="163733"/>
            <a:ext cx="837902" cy="983624"/>
          </a:xfrm>
          <a:prstGeom prst="rect">
            <a:avLst/>
          </a:prstGeom>
          <a:solidFill>
            <a:srgbClr val="FFFFFF"/>
          </a:solidFill>
        </p:spPr>
      </p:pic>
      <p:pic>
        <p:nvPicPr>
          <p:cNvPr id="13" name="Picture 12">
            <a:extLst>
              <a:ext uri="{FF2B5EF4-FFF2-40B4-BE49-F238E27FC236}">
                <a16:creationId xmlns:a16="http://schemas.microsoft.com/office/drawing/2014/main" id="{5F176A35-FF2D-0CB2-9D94-70B3B920B484}"/>
              </a:ext>
            </a:extLst>
          </p:cNvPr>
          <p:cNvPicPr>
            <a:picLocks noChangeAspect="1"/>
          </p:cNvPicPr>
          <p:nvPr/>
        </p:nvPicPr>
        <p:blipFill>
          <a:blip r:embed="rId10"/>
          <a:srcRect b="57858"/>
          <a:stretch/>
        </p:blipFill>
        <p:spPr>
          <a:xfrm>
            <a:off x="4059814" y="127273"/>
            <a:ext cx="1224343" cy="905138"/>
          </a:xfrm>
          <a:prstGeom prst="rect">
            <a:avLst/>
          </a:prstGeom>
        </p:spPr>
      </p:pic>
      <p:pic>
        <p:nvPicPr>
          <p:cNvPr id="15" name="Picture 14">
            <a:extLst>
              <a:ext uri="{FF2B5EF4-FFF2-40B4-BE49-F238E27FC236}">
                <a16:creationId xmlns:a16="http://schemas.microsoft.com/office/drawing/2014/main" id="{D469FABB-D991-2439-31A4-5D856ADC3153}"/>
              </a:ext>
            </a:extLst>
          </p:cNvPr>
          <p:cNvPicPr>
            <a:picLocks noChangeAspect="1"/>
          </p:cNvPicPr>
          <p:nvPr/>
        </p:nvPicPr>
        <p:blipFill>
          <a:blip r:embed="rId10"/>
          <a:srcRect t="46596"/>
          <a:stretch/>
        </p:blipFill>
        <p:spPr>
          <a:xfrm>
            <a:off x="4090026" y="1060009"/>
            <a:ext cx="1224343" cy="1147039"/>
          </a:xfrm>
          <a:prstGeom prst="rect">
            <a:avLst/>
          </a:prstGeom>
        </p:spPr>
      </p:pic>
    </p:spTree>
    <p:extLst>
      <p:ext uri="{BB962C8B-B14F-4D97-AF65-F5344CB8AC3E}">
        <p14:creationId xmlns:p14="http://schemas.microsoft.com/office/powerpoint/2010/main" val="328805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916F-5EAA-FD4E-AC95-AF00CC374CBF}"/>
              </a:ext>
            </a:extLst>
          </p:cNvPr>
          <p:cNvSpPr>
            <a:spLocks noGrp="1"/>
          </p:cNvSpPr>
          <p:nvPr>
            <p:ph type="title"/>
          </p:nvPr>
        </p:nvSpPr>
        <p:spPr>
          <a:xfrm>
            <a:off x="386247" y="371130"/>
            <a:ext cx="8503754" cy="408857"/>
          </a:xfrm>
        </p:spPr>
        <p:txBody>
          <a:bodyPr wrap="square" lIns="0" tIns="0" rIns="0" bIns="0" anchor="t">
            <a:normAutofit fontScale="90000"/>
          </a:bodyPr>
          <a:lstStyle/>
          <a:p>
            <a:r>
              <a:rPr lang="en-GB" b="1">
                <a:effectLst/>
                <a:latin typeface="Calibri"/>
                <a:ea typeface="Calibri"/>
                <a:cs typeface="Calibri"/>
              </a:rPr>
              <a:t>2025: International Year of Quantum Science and Technology </a:t>
            </a:r>
            <a:endParaRPr lang="en-US">
              <a:latin typeface="Calibri"/>
              <a:ea typeface="Calibri"/>
              <a:cs typeface="Calibri"/>
            </a:endParaRPr>
          </a:p>
        </p:txBody>
      </p:sp>
      <p:pic>
        <p:nvPicPr>
          <p:cNvPr id="1026" name="Picture 2" descr="International Year of Quantum Science ...">
            <a:extLst>
              <a:ext uri="{FF2B5EF4-FFF2-40B4-BE49-F238E27FC236}">
                <a16:creationId xmlns:a16="http://schemas.microsoft.com/office/drawing/2014/main" id="{86AF0C43-8F7B-07D5-0A0B-07130A907E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51038" y="779987"/>
            <a:ext cx="2673044" cy="3134373"/>
          </a:xfrm>
          <a:prstGeom prst="rect">
            <a:avLst/>
          </a:prstGeom>
          <a:solidFill>
            <a:srgbClr val="FFFFFF"/>
          </a:solidFill>
        </p:spPr>
      </p:pic>
      <p:sp>
        <p:nvSpPr>
          <p:cNvPr id="1031" name="Content Placeholder 3">
            <a:extLst>
              <a:ext uri="{FF2B5EF4-FFF2-40B4-BE49-F238E27FC236}">
                <a16:creationId xmlns:a16="http://schemas.microsoft.com/office/drawing/2014/main" id="{1BD05B8B-43BE-2B77-96B6-BF4B01C68A88}"/>
              </a:ext>
            </a:extLst>
          </p:cNvPr>
          <p:cNvSpPr>
            <a:spLocks noGrp="1"/>
          </p:cNvSpPr>
          <p:nvPr>
            <p:ph sz="quarter" idx="15"/>
          </p:nvPr>
        </p:nvSpPr>
        <p:spPr>
          <a:xfrm>
            <a:off x="386246" y="1000091"/>
            <a:ext cx="5011980" cy="3905428"/>
          </a:xfrm>
        </p:spPr>
        <p:txBody>
          <a:bodyPr wrap="square" lIns="0" tIns="0" rIns="0" bIns="0" numCol="1" spcCol="180000" anchor="t">
            <a:spAutoFit/>
          </a:bodyPr>
          <a:lstStyle/>
          <a:p>
            <a:pPr marL="171446" indent="-171446">
              <a:buFont typeface="Arial" panose="020B0604020202020204" pitchFamily="34" charset="0"/>
              <a:buChar char="•"/>
            </a:pPr>
            <a:r>
              <a:rPr lang="en-US" b="1" dirty="0">
                <a:latin typeface="Calibri"/>
                <a:cs typeface="Calibri"/>
              </a:rPr>
              <a:t>June 2024, the UN General Assembly declared 2025 the International Year of Quantum Science and Technology </a:t>
            </a:r>
          </a:p>
          <a:p>
            <a:pPr marL="171446" indent="-171446">
              <a:buFont typeface="Arial" panose="020B0604020202020204" pitchFamily="34" charset="0"/>
              <a:buChar char="•"/>
            </a:pPr>
            <a:r>
              <a:rPr lang="en-US" b="1" dirty="0">
                <a:latin typeface="Calibri"/>
                <a:cs typeface="Calibri"/>
              </a:rPr>
              <a:t>Celebrates 100 years since the initial development of quantum mechanics</a:t>
            </a:r>
          </a:p>
          <a:p>
            <a:pPr marL="171446" indent="-171446">
              <a:buFont typeface="Arial" panose="020B0604020202020204" pitchFamily="34" charset="0"/>
              <a:buChar char="•"/>
            </a:pPr>
            <a:r>
              <a:rPr lang="en-GB" b="1" dirty="0">
                <a:latin typeface="Calibri"/>
                <a:cs typeface="Calibri"/>
              </a:rPr>
              <a:t>A worldwide initiative aiming to increase public awareness of the importance of quantum science and applications</a:t>
            </a:r>
          </a:p>
          <a:p>
            <a:pPr marL="171446" indent="-171446">
              <a:buFont typeface="Arial" panose="020B0604020202020204" pitchFamily="34" charset="0"/>
              <a:buChar char="•"/>
            </a:pPr>
            <a:r>
              <a:rPr lang="en-GB" b="1" dirty="0">
                <a:latin typeface="Calibri"/>
                <a:ea typeface="Calibri"/>
                <a:cs typeface="Calibri"/>
              </a:rPr>
              <a:t>The IOP is coordinating UK and Ireland contributions to the International Year of Quantum Science and Technology with the aim of</a:t>
            </a:r>
            <a:r>
              <a:rPr lang="en-GB" dirty="0">
                <a:latin typeface="Calibri"/>
                <a:ea typeface="Calibri"/>
                <a:cs typeface="Calibri"/>
              </a:rPr>
              <a:t>:</a:t>
            </a:r>
            <a:endParaRPr lang="en-US" dirty="0">
              <a:latin typeface="Calibri"/>
              <a:ea typeface="Calibri"/>
              <a:cs typeface="Calibri"/>
            </a:endParaRPr>
          </a:p>
          <a:p>
            <a:pPr marL="171446" indent="-171446">
              <a:buFont typeface="Arial" panose="020B0604020202020204" pitchFamily="34" charset="0"/>
              <a:buChar char="•"/>
            </a:pPr>
            <a:endParaRPr lang="en-US" b="1" dirty="0">
              <a:latin typeface="Calibri"/>
              <a:cs typeface="Calibri"/>
            </a:endParaRPr>
          </a:p>
        </p:txBody>
      </p:sp>
      <p:sp>
        <p:nvSpPr>
          <p:cNvPr id="4" name="TextBox 3">
            <a:extLst>
              <a:ext uri="{FF2B5EF4-FFF2-40B4-BE49-F238E27FC236}">
                <a16:creationId xmlns:a16="http://schemas.microsoft.com/office/drawing/2014/main" id="{582283A2-3D00-7662-1519-221CE9578393}"/>
              </a:ext>
            </a:extLst>
          </p:cNvPr>
          <p:cNvSpPr txBox="1"/>
          <p:nvPr/>
        </p:nvSpPr>
        <p:spPr>
          <a:xfrm>
            <a:off x="386247" y="4206967"/>
            <a:ext cx="6522554" cy="58477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1600" i="1" dirty="0">
                <a:solidFill>
                  <a:srgbClr val="000000"/>
                </a:solidFill>
                <a:highlight>
                  <a:srgbClr val="F5F5F5"/>
                </a:highlight>
                <a:latin typeface="Calibri" panose="020F0502020204030204" pitchFamily="34" charset="0"/>
              </a:rPr>
              <a:t>"Celebrating the milestone for the community, exciting more people from a range of backgrounds to join us, and maintaining political momentum"</a:t>
            </a:r>
            <a:endParaRPr lang="en-GB" sz="1600" dirty="0"/>
          </a:p>
        </p:txBody>
      </p:sp>
    </p:spTree>
    <p:extLst>
      <p:ext uri="{BB962C8B-B14F-4D97-AF65-F5344CB8AC3E}">
        <p14:creationId xmlns:p14="http://schemas.microsoft.com/office/powerpoint/2010/main" val="189654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30C4E-A8C7-0D56-B063-0571834AD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32D2D-920E-2C0E-F3CC-B42785706ED8}"/>
              </a:ext>
            </a:extLst>
          </p:cNvPr>
          <p:cNvSpPr>
            <a:spLocks noGrp="1"/>
          </p:cNvSpPr>
          <p:nvPr>
            <p:ph type="title"/>
          </p:nvPr>
        </p:nvSpPr>
        <p:spPr>
          <a:xfrm>
            <a:off x="386247" y="371130"/>
            <a:ext cx="8503754" cy="408857"/>
          </a:xfrm>
        </p:spPr>
        <p:txBody>
          <a:bodyPr wrap="square" lIns="0" tIns="0" rIns="0" bIns="0" anchor="t">
            <a:normAutofit fontScale="90000"/>
          </a:bodyPr>
          <a:lstStyle/>
          <a:p>
            <a:r>
              <a:rPr lang="en-GB" b="1" dirty="0">
                <a:effectLst/>
                <a:latin typeface="Calibri"/>
                <a:ea typeface="Calibri"/>
                <a:cs typeface="Calibri"/>
              </a:rPr>
              <a:t>2025: International Year of Quantum Science and Technology </a:t>
            </a:r>
            <a:endParaRPr lang="en-US" dirty="0">
              <a:latin typeface="Calibri"/>
              <a:ea typeface="Calibri"/>
              <a:cs typeface="Calibri"/>
            </a:endParaRPr>
          </a:p>
        </p:txBody>
      </p:sp>
      <p:pic>
        <p:nvPicPr>
          <p:cNvPr id="1026" name="Picture 2" descr="International Year of Quantum Science ...">
            <a:extLst>
              <a:ext uri="{FF2B5EF4-FFF2-40B4-BE49-F238E27FC236}">
                <a16:creationId xmlns:a16="http://schemas.microsoft.com/office/drawing/2014/main" id="{CE39149C-A4BF-B33C-6254-4E8ED4E78A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664" y="4178595"/>
            <a:ext cx="713154" cy="836234"/>
          </a:xfrm>
          <a:prstGeom prst="rect">
            <a:avLst/>
          </a:prstGeom>
          <a:solidFill>
            <a:srgbClr val="FFFFFF"/>
          </a:solidFill>
        </p:spPr>
      </p:pic>
      <p:pic>
        <p:nvPicPr>
          <p:cNvPr id="6" name="Picture 2">
            <a:extLst>
              <a:ext uri="{FF2B5EF4-FFF2-40B4-BE49-F238E27FC236}">
                <a16:creationId xmlns:a16="http://schemas.microsoft.com/office/drawing/2014/main" id="{FC2A61D5-2D46-F568-A581-5F651EB53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24" y="1609207"/>
            <a:ext cx="3664469" cy="246134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344C6006-772C-A56C-9629-15B817445A46}"/>
              </a:ext>
            </a:extLst>
          </p:cNvPr>
          <p:cNvSpPr txBox="1">
            <a:spLocks/>
          </p:cNvSpPr>
          <p:nvPr/>
        </p:nvSpPr>
        <p:spPr>
          <a:xfrm>
            <a:off x="386245" y="907391"/>
            <a:ext cx="8148155" cy="408857"/>
          </a:xfrm>
          <a:prstGeom prst="rect">
            <a:avLst/>
          </a:prstGeom>
          <a:noFill/>
        </p:spPr>
        <p:txBody>
          <a:bodyPr wrap="square" lIns="0" tIns="0" rIns="0" bIns="0" anchor="t">
            <a:noAutofit/>
          </a:bodyPr>
          <a:lstStyle>
            <a:lvl1pPr>
              <a:defRPr sz="3733" b="1" i="0" baseline="0">
                <a:solidFill>
                  <a:schemeClr val="tx1"/>
                </a:solidFill>
                <a:latin typeface="ITC Franklin Gothic Std Book" panose="020B0504030503020204" pitchFamily="34" charset="77"/>
                <a:ea typeface="+mj-ea"/>
                <a:cs typeface="+mj-cs"/>
              </a:defRPr>
            </a:lvl1pPr>
          </a:lstStyle>
          <a:p>
            <a:r>
              <a:rPr lang="en-GB" sz="1598" dirty="0">
                <a:latin typeface="Calibri"/>
                <a:ea typeface="Calibri"/>
                <a:cs typeface="Calibri"/>
              </a:rPr>
              <a:t>The IOP is coordinating UK and Ireland contributions to the International Year of Quantum Science and Technology with the aim of: </a:t>
            </a:r>
            <a:r>
              <a:rPr lang="en-GB" sz="1598" i="1" dirty="0">
                <a:latin typeface="Calibri"/>
                <a:ea typeface="Calibri"/>
                <a:cs typeface="Calibri"/>
              </a:rPr>
              <a:t>maintaining political momentum</a:t>
            </a:r>
            <a:endParaRPr lang="en-US" sz="1598" i="1" dirty="0">
              <a:latin typeface="Calibri"/>
              <a:ea typeface="Calibri"/>
              <a:cs typeface="Calibri"/>
            </a:endParaRPr>
          </a:p>
        </p:txBody>
      </p:sp>
      <p:sp>
        <p:nvSpPr>
          <p:cNvPr id="10" name="Title 1">
            <a:extLst>
              <a:ext uri="{FF2B5EF4-FFF2-40B4-BE49-F238E27FC236}">
                <a16:creationId xmlns:a16="http://schemas.microsoft.com/office/drawing/2014/main" id="{ADD8EF0A-E32D-ADC5-0152-94FA163E38D9}"/>
              </a:ext>
            </a:extLst>
          </p:cNvPr>
          <p:cNvSpPr txBox="1">
            <a:spLocks/>
          </p:cNvSpPr>
          <p:nvPr/>
        </p:nvSpPr>
        <p:spPr>
          <a:xfrm>
            <a:off x="5205553" y="4159084"/>
            <a:ext cx="3577040" cy="408857"/>
          </a:xfrm>
          <a:prstGeom prst="rect">
            <a:avLst/>
          </a:prstGeom>
          <a:noFill/>
        </p:spPr>
        <p:txBody>
          <a:bodyPr wrap="square" lIns="0" tIns="0" rIns="0" bIns="0" anchor="t">
            <a:noAutofit/>
          </a:bodyPr>
          <a:lstStyle>
            <a:lvl1pPr>
              <a:defRPr sz="3733" b="1" i="0" baseline="0">
                <a:solidFill>
                  <a:schemeClr val="tx1"/>
                </a:solidFill>
                <a:latin typeface="ITC Franklin Gothic Std Book" panose="020B0504030503020204" pitchFamily="34" charset="77"/>
                <a:ea typeface="+mj-ea"/>
                <a:cs typeface="+mj-cs"/>
              </a:defRPr>
            </a:lvl1pPr>
          </a:lstStyle>
          <a:p>
            <a:r>
              <a:rPr lang="en-GB" sz="1598" i="1" dirty="0">
                <a:latin typeface="Calibri"/>
                <a:ea typeface="Calibri"/>
                <a:cs typeface="Calibri"/>
              </a:rPr>
              <a:t>UK parliament quantum exhibition, </a:t>
            </a:r>
          </a:p>
          <a:p>
            <a:r>
              <a:rPr lang="en-GB" sz="1598" i="1" dirty="0">
                <a:latin typeface="Calibri"/>
                <a:ea typeface="Calibri"/>
                <a:cs typeface="Calibri"/>
              </a:rPr>
              <a:t>16 – 20 June 2025</a:t>
            </a:r>
            <a:endParaRPr lang="en-US" sz="1598" i="1" dirty="0">
              <a:latin typeface="Calibri"/>
              <a:ea typeface="Calibri"/>
              <a:cs typeface="Calibri"/>
            </a:endParaRPr>
          </a:p>
        </p:txBody>
      </p:sp>
      <p:pic>
        <p:nvPicPr>
          <p:cNvPr id="12" name="Picture 11">
            <a:extLst>
              <a:ext uri="{FF2B5EF4-FFF2-40B4-BE49-F238E27FC236}">
                <a16:creationId xmlns:a16="http://schemas.microsoft.com/office/drawing/2014/main" id="{55F389A0-53F2-1200-2B9F-D2B20CCA8823}"/>
              </a:ext>
            </a:extLst>
          </p:cNvPr>
          <p:cNvPicPr>
            <a:picLocks noChangeAspect="1"/>
          </p:cNvPicPr>
          <p:nvPr/>
        </p:nvPicPr>
        <p:blipFill>
          <a:blip r:embed="rId5"/>
          <a:stretch>
            <a:fillRect/>
          </a:stretch>
        </p:blipFill>
        <p:spPr>
          <a:xfrm>
            <a:off x="643139" y="1609207"/>
            <a:ext cx="1712241" cy="2461347"/>
          </a:xfrm>
          <a:prstGeom prst="rect">
            <a:avLst/>
          </a:prstGeom>
          <a:effectLst>
            <a:outerShdw blurRad="50800" dist="50800" dir="5400000" algn="ctr" rotWithShape="0">
              <a:schemeClr val="bg2"/>
            </a:outerShdw>
          </a:effectLst>
        </p:spPr>
      </p:pic>
      <p:pic>
        <p:nvPicPr>
          <p:cNvPr id="14" name="Picture 13">
            <a:extLst>
              <a:ext uri="{FF2B5EF4-FFF2-40B4-BE49-F238E27FC236}">
                <a16:creationId xmlns:a16="http://schemas.microsoft.com/office/drawing/2014/main" id="{FBCCCE47-6E8E-2D00-5A8C-D60D0CB97D9C}"/>
              </a:ext>
            </a:extLst>
          </p:cNvPr>
          <p:cNvPicPr>
            <a:picLocks noChangeAspect="1"/>
          </p:cNvPicPr>
          <p:nvPr/>
        </p:nvPicPr>
        <p:blipFill>
          <a:blip r:embed="rId6"/>
          <a:stretch>
            <a:fillRect/>
          </a:stretch>
        </p:blipFill>
        <p:spPr>
          <a:xfrm>
            <a:off x="2744387" y="1609207"/>
            <a:ext cx="1756130" cy="2461347"/>
          </a:xfrm>
          <a:prstGeom prst="rect">
            <a:avLst/>
          </a:prstGeom>
          <a:effectLst>
            <a:outerShdw blurRad="50800" dist="50800" dir="5400000" algn="ctr" rotWithShape="0">
              <a:schemeClr val="bg1">
                <a:lumMod val="95000"/>
              </a:schemeClr>
            </a:outerShdw>
          </a:effectLst>
        </p:spPr>
      </p:pic>
    </p:spTree>
    <p:extLst>
      <p:ext uri="{BB962C8B-B14F-4D97-AF65-F5344CB8AC3E}">
        <p14:creationId xmlns:p14="http://schemas.microsoft.com/office/powerpoint/2010/main" val="55781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26FF9-B676-B328-8A66-545E4CFED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B31AB-617F-9A6A-F419-F5A0C18DD810}"/>
              </a:ext>
            </a:extLst>
          </p:cNvPr>
          <p:cNvSpPr>
            <a:spLocks noGrp="1"/>
          </p:cNvSpPr>
          <p:nvPr>
            <p:ph type="title"/>
          </p:nvPr>
        </p:nvSpPr>
        <p:spPr>
          <a:xfrm>
            <a:off x="386247" y="371130"/>
            <a:ext cx="8503754" cy="408857"/>
          </a:xfrm>
        </p:spPr>
        <p:txBody>
          <a:bodyPr wrap="square" lIns="0" tIns="0" rIns="0" bIns="0" anchor="t">
            <a:normAutofit fontScale="90000"/>
          </a:bodyPr>
          <a:lstStyle/>
          <a:p>
            <a:r>
              <a:rPr lang="en-GB" b="1" dirty="0">
                <a:effectLst/>
                <a:latin typeface="Calibri"/>
                <a:ea typeface="Calibri"/>
                <a:cs typeface="Calibri"/>
              </a:rPr>
              <a:t>2025: International Year of Quantum Science and Technology </a:t>
            </a:r>
            <a:endParaRPr lang="en-US" dirty="0">
              <a:latin typeface="Calibri"/>
              <a:ea typeface="Calibri"/>
              <a:cs typeface="Calibri"/>
            </a:endParaRPr>
          </a:p>
        </p:txBody>
      </p:sp>
      <p:pic>
        <p:nvPicPr>
          <p:cNvPr id="1026" name="Picture 2" descr="International Year of Quantum Science ...">
            <a:extLst>
              <a:ext uri="{FF2B5EF4-FFF2-40B4-BE49-F238E27FC236}">
                <a16:creationId xmlns:a16="http://schemas.microsoft.com/office/drawing/2014/main" id="{3A92273D-3AF8-282C-8D0D-4CBF9C1853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664" y="4178595"/>
            <a:ext cx="713154" cy="836234"/>
          </a:xfrm>
          <a:prstGeom prst="rect">
            <a:avLst/>
          </a:prstGeom>
          <a:solidFill>
            <a:srgbClr val="FFFFFF"/>
          </a:solidFill>
        </p:spPr>
      </p:pic>
      <p:sp>
        <p:nvSpPr>
          <p:cNvPr id="9" name="Title 1">
            <a:extLst>
              <a:ext uri="{FF2B5EF4-FFF2-40B4-BE49-F238E27FC236}">
                <a16:creationId xmlns:a16="http://schemas.microsoft.com/office/drawing/2014/main" id="{672AFCF6-4F57-7FC0-2C55-C2125A935F6F}"/>
              </a:ext>
            </a:extLst>
          </p:cNvPr>
          <p:cNvSpPr txBox="1">
            <a:spLocks/>
          </p:cNvSpPr>
          <p:nvPr/>
        </p:nvSpPr>
        <p:spPr>
          <a:xfrm>
            <a:off x="386245" y="907391"/>
            <a:ext cx="8252930" cy="408857"/>
          </a:xfrm>
          <a:prstGeom prst="rect">
            <a:avLst/>
          </a:prstGeom>
          <a:noFill/>
        </p:spPr>
        <p:txBody>
          <a:bodyPr wrap="square" lIns="0" tIns="0" rIns="0" bIns="0" anchor="t">
            <a:noAutofit/>
          </a:bodyPr>
          <a:lstStyle>
            <a:lvl1pPr>
              <a:defRPr sz="3733" b="1" i="0" baseline="0">
                <a:solidFill>
                  <a:schemeClr val="tx1"/>
                </a:solidFill>
                <a:latin typeface="ITC Franklin Gothic Std Book" panose="020B0504030503020204" pitchFamily="34" charset="77"/>
                <a:ea typeface="+mj-ea"/>
                <a:cs typeface="+mj-cs"/>
              </a:defRPr>
            </a:lvl1pPr>
          </a:lstStyle>
          <a:p>
            <a:r>
              <a:rPr lang="en-GB" sz="1598" dirty="0">
                <a:latin typeface="Calibri"/>
                <a:ea typeface="Calibri"/>
                <a:cs typeface="Calibri"/>
              </a:rPr>
              <a:t>The IOP is coordinating UK and Ireland contributions to the International Year of Quantum Science and Technology with the aim of: </a:t>
            </a:r>
            <a:r>
              <a:rPr lang="en-GB" sz="1598" i="1" dirty="0">
                <a:latin typeface="Calibri"/>
                <a:ea typeface="Calibri"/>
                <a:cs typeface="Calibri"/>
              </a:rPr>
              <a:t>exciting more people from a range of backgrounds to join us</a:t>
            </a:r>
            <a:endParaRPr lang="en-US" sz="1598" i="1" dirty="0">
              <a:latin typeface="Calibri"/>
              <a:ea typeface="Calibri"/>
              <a:cs typeface="Calibri"/>
            </a:endParaRPr>
          </a:p>
        </p:txBody>
      </p:sp>
      <p:pic>
        <p:nvPicPr>
          <p:cNvPr id="4" name="Picture 3">
            <a:extLst>
              <a:ext uri="{FF2B5EF4-FFF2-40B4-BE49-F238E27FC236}">
                <a16:creationId xmlns:a16="http://schemas.microsoft.com/office/drawing/2014/main" id="{64EC4C0D-7D92-A2FD-D70F-50B611513F6B}"/>
              </a:ext>
            </a:extLst>
          </p:cNvPr>
          <p:cNvPicPr>
            <a:picLocks noChangeAspect="1"/>
          </p:cNvPicPr>
          <p:nvPr/>
        </p:nvPicPr>
        <p:blipFill>
          <a:blip r:embed="rId4"/>
          <a:stretch>
            <a:fillRect/>
          </a:stretch>
        </p:blipFill>
        <p:spPr>
          <a:xfrm>
            <a:off x="1614918" y="1688784"/>
            <a:ext cx="2328779" cy="2328779"/>
          </a:xfrm>
          <a:prstGeom prst="rect">
            <a:avLst/>
          </a:prstGeom>
        </p:spPr>
      </p:pic>
      <p:pic>
        <p:nvPicPr>
          <p:cNvPr id="2050" name="Picture 2" descr="100 incredible years of physics – nuclear physics | Institute of Physics">
            <a:extLst>
              <a:ext uri="{FF2B5EF4-FFF2-40B4-BE49-F238E27FC236}">
                <a16:creationId xmlns:a16="http://schemas.microsoft.com/office/drawing/2014/main" id="{BE9805D1-2F8D-BF0E-5470-019C5B43F9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31" r="3827"/>
          <a:stretch>
            <a:fillRect/>
          </a:stretch>
        </p:blipFill>
        <p:spPr bwMode="auto">
          <a:xfrm>
            <a:off x="4134023" y="1672975"/>
            <a:ext cx="3749001" cy="23603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D326E59-FA4B-04A2-CEFA-DBBCC3F4E04B}"/>
              </a:ext>
            </a:extLst>
          </p:cNvPr>
          <p:cNvSpPr/>
          <p:nvPr/>
        </p:nvSpPr>
        <p:spPr>
          <a:xfrm>
            <a:off x="513241" y="1688784"/>
            <a:ext cx="975526" cy="956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spcBef>
                <a:spcPts val="300"/>
              </a:spcBef>
              <a:spcAft>
                <a:spcPts val="300"/>
              </a:spcAft>
              <a:defRPr/>
            </a:pPr>
            <a:endParaRPr lang="en-GB" sz="825" dirty="0">
              <a:solidFill>
                <a:prstClr val="black"/>
              </a:solidFill>
              <a:latin typeface="Aptos" panose="02110004020202020204"/>
            </a:endParaRPr>
          </a:p>
        </p:txBody>
      </p:sp>
      <p:pic>
        <p:nvPicPr>
          <p:cNvPr id="11" name="Picture 10" descr="A qr code on a white background&#10;&#10;AI-generated content may be incorrect.">
            <a:extLst>
              <a:ext uri="{FF2B5EF4-FFF2-40B4-BE49-F238E27FC236}">
                <a16:creationId xmlns:a16="http://schemas.microsoft.com/office/drawing/2014/main" id="{8813D8A2-466F-1DB2-EBF8-5FC03CC7BC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886" y="1735516"/>
            <a:ext cx="836234" cy="836234"/>
          </a:xfrm>
          <a:prstGeom prst="rect">
            <a:avLst/>
          </a:prstGeom>
        </p:spPr>
      </p:pic>
      <p:sp>
        <p:nvSpPr>
          <p:cNvPr id="13" name="Rectangle 12">
            <a:extLst>
              <a:ext uri="{FF2B5EF4-FFF2-40B4-BE49-F238E27FC236}">
                <a16:creationId xmlns:a16="http://schemas.microsoft.com/office/drawing/2014/main" id="{1D4D8F92-145F-64EC-4C10-3949B402F169}"/>
              </a:ext>
            </a:extLst>
          </p:cNvPr>
          <p:cNvSpPr/>
          <p:nvPr/>
        </p:nvSpPr>
        <p:spPr>
          <a:xfrm>
            <a:off x="513241" y="2772304"/>
            <a:ext cx="975526" cy="95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GB" sz="1200" b="1" dirty="0">
                <a:solidFill>
                  <a:prstClr val="white"/>
                </a:solidFill>
                <a:latin typeface="Calibri" panose="020F0502020204030204" pitchFamily="34" charset="0"/>
                <a:ea typeface="Calibri" panose="020F0502020204030204" pitchFamily="34" charset="0"/>
                <a:cs typeface="Calibri" panose="020F0502020204030204" pitchFamily="34" charset="0"/>
              </a:rPr>
              <a:t>FIND OUT MORE</a:t>
            </a:r>
            <a:endParaRPr lang="en-US" sz="12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B8065D76-9D3B-58AB-D05C-91E2413A6089}"/>
              </a:ext>
            </a:extLst>
          </p:cNvPr>
          <p:cNvSpPr/>
          <p:nvPr/>
        </p:nvSpPr>
        <p:spPr>
          <a:xfrm>
            <a:off x="8006676" y="2772833"/>
            <a:ext cx="975526" cy="95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GB" sz="1200" b="1" dirty="0">
                <a:solidFill>
                  <a:prstClr val="white"/>
                </a:solidFill>
                <a:latin typeface="Calibri" panose="020F0502020204030204" pitchFamily="34" charset="0"/>
                <a:ea typeface="Calibri" panose="020F0502020204030204" pitchFamily="34" charset="0"/>
                <a:cs typeface="Calibri" panose="020F0502020204030204" pitchFamily="34" charset="0"/>
              </a:rPr>
              <a:t>BOOK ONLINE</a:t>
            </a:r>
            <a:endParaRPr lang="en-US" sz="12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9D87BE6A-36E8-A91D-DA6D-E73D3625E23E}"/>
              </a:ext>
            </a:extLst>
          </p:cNvPr>
          <p:cNvSpPr/>
          <p:nvPr/>
        </p:nvSpPr>
        <p:spPr>
          <a:xfrm>
            <a:off x="8006676" y="1688784"/>
            <a:ext cx="975526" cy="956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spcBef>
                <a:spcPts val="300"/>
              </a:spcBef>
              <a:spcAft>
                <a:spcPts val="300"/>
              </a:spcAft>
              <a:defRPr/>
            </a:pPr>
            <a:endParaRPr lang="en-GB" sz="825" dirty="0">
              <a:solidFill>
                <a:prstClr val="black"/>
              </a:solidFill>
              <a:latin typeface="Aptos" panose="02110004020202020204"/>
            </a:endParaRPr>
          </a:p>
        </p:txBody>
      </p:sp>
      <p:pic>
        <p:nvPicPr>
          <p:cNvPr id="20" name="Picture 19" descr="A qr code with a few squares&#10;&#10;AI-generated content may be incorrect.">
            <a:extLst>
              <a:ext uri="{FF2B5EF4-FFF2-40B4-BE49-F238E27FC236}">
                <a16:creationId xmlns:a16="http://schemas.microsoft.com/office/drawing/2014/main" id="{577AA0EA-EAC3-DB22-684C-0BEFC7D057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3352" y="1735516"/>
            <a:ext cx="836234" cy="836234"/>
          </a:xfrm>
          <a:prstGeom prst="rect">
            <a:avLst/>
          </a:prstGeom>
        </p:spPr>
      </p:pic>
      <p:sp>
        <p:nvSpPr>
          <p:cNvPr id="22" name="TextBox 21">
            <a:extLst>
              <a:ext uri="{FF2B5EF4-FFF2-40B4-BE49-F238E27FC236}">
                <a16:creationId xmlns:a16="http://schemas.microsoft.com/office/drawing/2014/main" id="{5D6B18BC-4474-E4E7-8C05-3E597DF11CF6}"/>
              </a:ext>
            </a:extLst>
          </p:cNvPr>
          <p:cNvSpPr txBox="1"/>
          <p:nvPr/>
        </p:nvSpPr>
        <p:spPr>
          <a:xfrm>
            <a:off x="4038600" y="4080104"/>
            <a:ext cx="4762500" cy="584775"/>
          </a:xfrm>
          <a:prstGeom prst="rect">
            <a:avLst/>
          </a:prstGeom>
          <a:noFill/>
        </p:spPr>
        <p:txBody>
          <a:bodyPr wrap="square">
            <a:spAutoFit/>
          </a:bodyPr>
          <a:lstStyle/>
          <a:p>
            <a:pPr fontAlgn="base">
              <a:spcAft>
                <a:spcPts val="600"/>
              </a:spcAft>
            </a:pPr>
            <a:r>
              <a:rPr lang="en-GB" sz="1350" b="1" dirty="0">
                <a:solidFill>
                  <a:srgbClr val="000000"/>
                </a:solidFill>
                <a:latin typeface="Aptos" panose="020B0004020202020204" pitchFamily="34" charset="0"/>
              </a:rPr>
              <a:t>Jim Al Khalili - A New Quantum World: “spooky” physics to </a:t>
            </a:r>
          </a:p>
          <a:p>
            <a:pPr fontAlgn="base">
              <a:spcAft>
                <a:spcPts val="600"/>
              </a:spcAft>
            </a:pPr>
            <a:r>
              <a:rPr lang="en-GB" sz="1350" b="1" dirty="0">
                <a:solidFill>
                  <a:srgbClr val="000000"/>
                </a:solidFill>
                <a:latin typeface="Aptos" panose="020B0004020202020204" pitchFamily="34" charset="0"/>
              </a:rPr>
              <a:t>7 November 2025, 19:20 - 20:45 GMT</a:t>
            </a:r>
            <a:endParaRPr lang="en-GB" sz="1350" dirty="0">
              <a:solidFill>
                <a:srgbClr val="242424"/>
              </a:solidFill>
              <a:latin typeface="Aptos" panose="020B0004020202020204" pitchFamily="34" charset="0"/>
            </a:endParaRPr>
          </a:p>
        </p:txBody>
      </p:sp>
    </p:spTree>
    <p:extLst>
      <p:ext uri="{BB962C8B-B14F-4D97-AF65-F5344CB8AC3E}">
        <p14:creationId xmlns:p14="http://schemas.microsoft.com/office/powerpoint/2010/main" val="353554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39C4-8202-E1C9-E4DB-CF151FC1A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353BF-B4AC-4C33-7513-A8138FA67A25}"/>
              </a:ext>
            </a:extLst>
          </p:cNvPr>
          <p:cNvSpPr>
            <a:spLocks noGrp="1"/>
          </p:cNvSpPr>
          <p:nvPr>
            <p:ph type="title"/>
          </p:nvPr>
        </p:nvSpPr>
        <p:spPr>
          <a:xfrm>
            <a:off x="386247" y="371130"/>
            <a:ext cx="8503754" cy="408857"/>
          </a:xfrm>
        </p:spPr>
        <p:txBody>
          <a:bodyPr wrap="square" lIns="0" tIns="0" rIns="0" bIns="0" anchor="t">
            <a:normAutofit fontScale="90000"/>
          </a:bodyPr>
          <a:lstStyle/>
          <a:p>
            <a:r>
              <a:rPr lang="en-GB" b="1" dirty="0">
                <a:effectLst/>
                <a:latin typeface="Calibri"/>
                <a:ea typeface="Calibri"/>
                <a:cs typeface="Calibri"/>
              </a:rPr>
              <a:t>2025: International Year of Quantum Science and Technology </a:t>
            </a:r>
            <a:endParaRPr lang="en-US" dirty="0">
              <a:latin typeface="Calibri"/>
              <a:ea typeface="Calibri"/>
              <a:cs typeface="Calibri"/>
            </a:endParaRPr>
          </a:p>
        </p:txBody>
      </p:sp>
      <p:pic>
        <p:nvPicPr>
          <p:cNvPr id="1026" name="Picture 2" descr="International Year of Quantum Science ...">
            <a:extLst>
              <a:ext uri="{FF2B5EF4-FFF2-40B4-BE49-F238E27FC236}">
                <a16:creationId xmlns:a16="http://schemas.microsoft.com/office/drawing/2014/main" id="{114CCB64-4056-9D92-1495-87B1DBDE8D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664" y="4178595"/>
            <a:ext cx="713154" cy="836234"/>
          </a:xfrm>
          <a:prstGeom prst="rect">
            <a:avLst/>
          </a:prstGeom>
          <a:solidFill>
            <a:srgbClr val="FFFFFF"/>
          </a:solidFill>
        </p:spPr>
      </p:pic>
      <p:sp>
        <p:nvSpPr>
          <p:cNvPr id="9" name="Title 1">
            <a:extLst>
              <a:ext uri="{FF2B5EF4-FFF2-40B4-BE49-F238E27FC236}">
                <a16:creationId xmlns:a16="http://schemas.microsoft.com/office/drawing/2014/main" id="{AF4E55C6-AA55-1F2A-FED1-3A54C5E6C14E}"/>
              </a:ext>
            </a:extLst>
          </p:cNvPr>
          <p:cNvSpPr txBox="1">
            <a:spLocks/>
          </p:cNvSpPr>
          <p:nvPr/>
        </p:nvSpPr>
        <p:spPr>
          <a:xfrm>
            <a:off x="386245" y="907391"/>
            <a:ext cx="8252930" cy="408857"/>
          </a:xfrm>
          <a:prstGeom prst="rect">
            <a:avLst/>
          </a:prstGeom>
          <a:noFill/>
        </p:spPr>
        <p:txBody>
          <a:bodyPr wrap="square" lIns="0" tIns="0" rIns="0" bIns="0" anchor="t">
            <a:noAutofit/>
          </a:bodyPr>
          <a:lstStyle>
            <a:lvl1pPr>
              <a:defRPr sz="3733" b="1" i="0" baseline="0">
                <a:solidFill>
                  <a:schemeClr val="tx1"/>
                </a:solidFill>
                <a:latin typeface="ITC Franklin Gothic Std Book" panose="020B0504030503020204" pitchFamily="34" charset="77"/>
                <a:ea typeface="+mj-ea"/>
                <a:cs typeface="+mj-cs"/>
              </a:defRPr>
            </a:lvl1pPr>
          </a:lstStyle>
          <a:p>
            <a:r>
              <a:rPr lang="en-GB" sz="1598" dirty="0">
                <a:latin typeface="Calibri"/>
                <a:ea typeface="Calibri"/>
                <a:cs typeface="Calibri"/>
              </a:rPr>
              <a:t>The IOP is coordinating UK and Ireland contributions to the International Year of Quantum Science and Technology with the aim of: </a:t>
            </a:r>
            <a:r>
              <a:rPr lang="en-GB" sz="1598" i="1" dirty="0">
                <a:latin typeface="Calibri"/>
                <a:ea typeface="Calibri"/>
                <a:cs typeface="Calibri"/>
              </a:rPr>
              <a:t>celebrating the milestone for the community</a:t>
            </a:r>
            <a:endParaRPr lang="en-US" sz="1598" i="1" dirty="0">
              <a:latin typeface="Calibri"/>
              <a:ea typeface="Calibri"/>
              <a:cs typeface="Calibri"/>
            </a:endParaRPr>
          </a:p>
        </p:txBody>
      </p:sp>
      <p:sp>
        <p:nvSpPr>
          <p:cNvPr id="15" name="Rectangle 14">
            <a:extLst>
              <a:ext uri="{FF2B5EF4-FFF2-40B4-BE49-F238E27FC236}">
                <a16:creationId xmlns:a16="http://schemas.microsoft.com/office/drawing/2014/main" id="{7137B50D-A53B-E007-CB95-B668F84428EE}"/>
              </a:ext>
            </a:extLst>
          </p:cNvPr>
          <p:cNvSpPr/>
          <p:nvPr/>
        </p:nvSpPr>
        <p:spPr>
          <a:xfrm>
            <a:off x="7442796" y="2668363"/>
            <a:ext cx="975526" cy="95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GB" sz="1200" b="1" dirty="0">
                <a:solidFill>
                  <a:prstClr val="white"/>
                </a:solidFill>
                <a:latin typeface="Calibri" panose="020F0502020204030204" pitchFamily="34" charset="0"/>
                <a:ea typeface="Calibri" panose="020F0502020204030204" pitchFamily="34" charset="0"/>
                <a:cs typeface="Calibri" panose="020F0502020204030204" pitchFamily="34" charset="0"/>
              </a:rPr>
              <a:t>BOOK NOW</a:t>
            </a:r>
            <a:endParaRPr lang="en-US" sz="12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8E42EC44-1F92-8321-3F40-BCF874F13730}"/>
              </a:ext>
            </a:extLst>
          </p:cNvPr>
          <p:cNvSpPr/>
          <p:nvPr/>
        </p:nvSpPr>
        <p:spPr>
          <a:xfrm>
            <a:off x="7442796" y="1621905"/>
            <a:ext cx="975526" cy="956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spcBef>
                <a:spcPts val="300"/>
              </a:spcBef>
              <a:spcAft>
                <a:spcPts val="300"/>
              </a:spcAft>
              <a:defRPr/>
            </a:pPr>
            <a:endParaRPr lang="en-GB" sz="825" dirty="0">
              <a:solidFill>
                <a:prstClr val="black"/>
              </a:solidFill>
              <a:latin typeface="Aptos" panose="02110004020202020204"/>
            </a:endParaRPr>
          </a:p>
        </p:txBody>
      </p:sp>
      <p:pic>
        <p:nvPicPr>
          <p:cNvPr id="3074" name="Picture 2">
            <a:extLst>
              <a:ext uri="{FF2B5EF4-FFF2-40B4-BE49-F238E27FC236}">
                <a16:creationId xmlns:a16="http://schemas.microsoft.com/office/drawing/2014/main" id="{B4F121D3-51CB-D225-F432-3351D8DBF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818" y="1621905"/>
            <a:ext cx="6484958" cy="30495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qr code on a white background&#10;&#10;AI-generated content may be incorrect.">
            <a:extLst>
              <a:ext uri="{FF2B5EF4-FFF2-40B4-BE49-F238E27FC236}">
                <a16:creationId xmlns:a16="http://schemas.microsoft.com/office/drawing/2014/main" id="{CDC5E699-2A37-7F31-787E-EB10308EE3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8896" y="1658566"/>
            <a:ext cx="883325" cy="883325"/>
          </a:xfrm>
          <a:prstGeom prst="rect">
            <a:avLst/>
          </a:prstGeom>
        </p:spPr>
      </p:pic>
    </p:spTree>
    <p:extLst>
      <p:ext uri="{BB962C8B-B14F-4D97-AF65-F5344CB8AC3E}">
        <p14:creationId xmlns:p14="http://schemas.microsoft.com/office/powerpoint/2010/main" val="4125385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A677B-EAF5-8128-E096-7750694D2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A2C31-01DF-2B66-233C-204A413F2FA3}"/>
              </a:ext>
            </a:extLst>
          </p:cNvPr>
          <p:cNvSpPr>
            <a:spLocks noGrp="1"/>
          </p:cNvSpPr>
          <p:nvPr>
            <p:ph type="title"/>
          </p:nvPr>
        </p:nvSpPr>
        <p:spPr>
          <a:xfrm>
            <a:off x="386247" y="371130"/>
            <a:ext cx="8503754" cy="408857"/>
          </a:xfrm>
        </p:spPr>
        <p:txBody>
          <a:bodyPr wrap="square" lIns="0" tIns="0" rIns="0" bIns="0" anchor="t">
            <a:normAutofit fontScale="90000"/>
          </a:bodyPr>
          <a:lstStyle/>
          <a:p>
            <a:r>
              <a:rPr lang="en-GB" b="1" dirty="0">
                <a:effectLst/>
                <a:latin typeface="Calibri"/>
                <a:ea typeface="Calibri"/>
                <a:cs typeface="Calibri"/>
              </a:rPr>
              <a:t>2025: International Year of Quantum Science and Technology </a:t>
            </a:r>
            <a:endParaRPr lang="en-US" dirty="0">
              <a:latin typeface="Calibri"/>
              <a:ea typeface="Calibri"/>
              <a:cs typeface="Calibri"/>
            </a:endParaRPr>
          </a:p>
        </p:txBody>
      </p:sp>
      <p:pic>
        <p:nvPicPr>
          <p:cNvPr id="1026" name="Picture 2" descr="International Year of Quantum Science ...">
            <a:extLst>
              <a:ext uri="{FF2B5EF4-FFF2-40B4-BE49-F238E27FC236}">
                <a16:creationId xmlns:a16="http://schemas.microsoft.com/office/drawing/2014/main" id="{A1E8FBD1-4AA4-9658-3B80-4C0A0CBC7B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664" y="4178595"/>
            <a:ext cx="713154" cy="836234"/>
          </a:xfrm>
          <a:prstGeom prst="rect">
            <a:avLst/>
          </a:prstGeom>
          <a:solidFill>
            <a:srgbClr val="FFFFFF"/>
          </a:solidFill>
        </p:spPr>
      </p:pic>
      <p:sp>
        <p:nvSpPr>
          <p:cNvPr id="9" name="Title 1">
            <a:extLst>
              <a:ext uri="{FF2B5EF4-FFF2-40B4-BE49-F238E27FC236}">
                <a16:creationId xmlns:a16="http://schemas.microsoft.com/office/drawing/2014/main" id="{55E6CD84-377F-0407-122E-44F222C175F3}"/>
              </a:ext>
            </a:extLst>
          </p:cNvPr>
          <p:cNvSpPr txBox="1">
            <a:spLocks/>
          </p:cNvSpPr>
          <p:nvPr/>
        </p:nvSpPr>
        <p:spPr>
          <a:xfrm>
            <a:off x="550226" y="870309"/>
            <a:ext cx="8252930" cy="408857"/>
          </a:xfrm>
          <a:prstGeom prst="rect">
            <a:avLst/>
          </a:prstGeom>
          <a:noFill/>
        </p:spPr>
        <p:txBody>
          <a:bodyPr wrap="square" lIns="0" tIns="0" rIns="0" bIns="0" anchor="t">
            <a:noAutofit/>
          </a:bodyPr>
          <a:lstStyle>
            <a:lvl1pPr>
              <a:defRPr sz="3733" b="1" i="0" baseline="0">
                <a:solidFill>
                  <a:schemeClr val="tx1"/>
                </a:solidFill>
                <a:latin typeface="ITC Franklin Gothic Std Book" panose="020B0504030503020204" pitchFamily="34" charset="77"/>
                <a:ea typeface="+mj-ea"/>
                <a:cs typeface="+mj-cs"/>
              </a:defRPr>
            </a:lvl1pPr>
          </a:lstStyle>
          <a:p>
            <a:r>
              <a:rPr lang="en-GB" sz="1598" dirty="0">
                <a:latin typeface="Calibri"/>
                <a:ea typeface="Calibri"/>
                <a:cs typeface="Calibri"/>
              </a:rPr>
              <a:t>A week of quantum events – 3 – 7 November 2025</a:t>
            </a:r>
            <a:endParaRPr lang="en-US" sz="1598" i="1" dirty="0">
              <a:latin typeface="Calibri"/>
              <a:ea typeface="Calibri"/>
              <a:cs typeface="Calibri"/>
            </a:endParaRPr>
          </a:p>
        </p:txBody>
      </p:sp>
      <p:sp>
        <p:nvSpPr>
          <p:cNvPr id="8" name="TextBox 7">
            <a:extLst>
              <a:ext uri="{FF2B5EF4-FFF2-40B4-BE49-F238E27FC236}">
                <a16:creationId xmlns:a16="http://schemas.microsoft.com/office/drawing/2014/main" id="{262673AD-66F5-E791-E5A6-0535E854B88A}"/>
              </a:ext>
            </a:extLst>
          </p:cNvPr>
          <p:cNvSpPr txBox="1"/>
          <p:nvPr/>
        </p:nvSpPr>
        <p:spPr>
          <a:xfrm>
            <a:off x="550226" y="2044088"/>
            <a:ext cx="1069183" cy="1754326"/>
          </a:xfrm>
          <a:prstGeom prst="rect">
            <a:avLst/>
          </a:prstGeom>
          <a:noFill/>
        </p:spPr>
        <p:txBody>
          <a:bodyPr wrap="square">
            <a:spAutoFit/>
          </a:bodyPr>
          <a:lstStyle/>
          <a:p>
            <a:r>
              <a:rPr lang="en-GB" sz="1200" b="1" dirty="0"/>
              <a:t>Monday 3 November </a:t>
            </a:r>
            <a:r>
              <a:rPr lang="en-GB" sz="1200" dirty="0"/>
              <a:t>–</a:t>
            </a:r>
          </a:p>
          <a:p>
            <a:r>
              <a:rPr lang="en-GB" sz="1200" dirty="0"/>
              <a:t>Quantum Metrology: From Foundations to the Future</a:t>
            </a:r>
          </a:p>
          <a:p>
            <a:endParaRPr lang="en-GB" sz="1200" dirty="0"/>
          </a:p>
          <a:p>
            <a:r>
              <a:rPr lang="en-GB" sz="1200" dirty="0"/>
              <a:t>NPL</a:t>
            </a:r>
          </a:p>
        </p:txBody>
      </p:sp>
      <p:pic>
        <p:nvPicPr>
          <p:cNvPr id="3" name="Picture 2" descr="Quantum image">
            <a:extLst>
              <a:ext uri="{FF2B5EF4-FFF2-40B4-BE49-F238E27FC236}">
                <a16:creationId xmlns:a16="http://schemas.microsoft.com/office/drawing/2014/main" id="{F2FDE624-729E-FEC7-5FBC-CF9C617B2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99" y="1305543"/>
            <a:ext cx="1069183" cy="7122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in a suit speaking&#10;&#10;AI-generated content may be incorrect.">
            <a:extLst>
              <a:ext uri="{FF2B5EF4-FFF2-40B4-BE49-F238E27FC236}">
                <a16:creationId xmlns:a16="http://schemas.microsoft.com/office/drawing/2014/main" id="{B49FFB2D-F326-9F48-7F77-2BFF54337624}"/>
              </a:ext>
            </a:extLst>
          </p:cNvPr>
          <p:cNvPicPr>
            <a:picLocks noChangeAspect="1"/>
          </p:cNvPicPr>
          <p:nvPr/>
        </p:nvPicPr>
        <p:blipFill>
          <a:blip r:embed="rId5">
            <a:extLst>
              <a:ext uri="{28A0092B-C50C-407E-A947-70E740481C1C}">
                <a14:useLocalDpi xmlns:a14="http://schemas.microsoft.com/office/drawing/2010/main" val="0"/>
              </a:ext>
            </a:extLst>
          </a:blip>
          <a:srcRect l="7463" r="1414"/>
          <a:stretch>
            <a:fillRect/>
          </a:stretch>
        </p:blipFill>
        <p:spPr>
          <a:xfrm>
            <a:off x="7682712" y="1322223"/>
            <a:ext cx="1069182" cy="660002"/>
          </a:xfrm>
          <a:prstGeom prst="rect">
            <a:avLst/>
          </a:prstGeom>
        </p:spPr>
      </p:pic>
      <p:pic>
        <p:nvPicPr>
          <p:cNvPr id="12" name="Picture 11">
            <a:extLst>
              <a:ext uri="{FF2B5EF4-FFF2-40B4-BE49-F238E27FC236}">
                <a16:creationId xmlns:a16="http://schemas.microsoft.com/office/drawing/2014/main" id="{782BD712-B118-DDDC-6894-EF17254A93F8}"/>
              </a:ext>
            </a:extLst>
          </p:cNvPr>
          <p:cNvPicPr>
            <a:picLocks noChangeAspect="1"/>
          </p:cNvPicPr>
          <p:nvPr/>
        </p:nvPicPr>
        <p:blipFill>
          <a:blip r:embed="rId6"/>
          <a:srcRect t="4986" r="686" b="4397"/>
          <a:stretch>
            <a:fillRect/>
          </a:stretch>
        </p:blipFill>
        <p:spPr>
          <a:xfrm>
            <a:off x="1793154" y="1311875"/>
            <a:ext cx="2028814" cy="712291"/>
          </a:xfrm>
          <a:prstGeom prst="rect">
            <a:avLst/>
          </a:prstGeom>
        </p:spPr>
      </p:pic>
      <p:pic>
        <p:nvPicPr>
          <p:cNvPr id="17" name="Picture 16" descr="Quantum image">
            <a:extLst>
              <a:ext uri="{FF2B5EF4-FFF2-40B4-BE49-F238E27FC236}">
                <a16:creationId xmlns:a16="http://schemas.microsoft.com/office/drawing/2014/main" id="{0BF9B5FC-93D5-48C5-BB10-2DD327FE8D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968" y="1296079"/>
            <a:ext cx="1069183" cy="7122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Quantum image">
            <a:extLst>
              <a:ext uri="{FF2B5EF4-FFF2-40B4-BE49-F238E27FC236}">
                <a16:creationId xmlns:a16="http://schemas.microsoft.com/office/drawing/2014/main" id="{A09E4417-F85D-24B4-CA18-EE2223E81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780" y="1311875"/>
            <a:ext cx="1069183" cy="71229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C429FACC-FAF1-082F-3A1B-611345F865AB}"/>
              </a:ext>
            </a:extLst>
          </p:cNvPr>
          <p:cNvSpPr/>
          <p:nvPr/>
        </p:nvSpPr>
        <p:spPr>
          <a:xfrm>
            <a:off x="540063" y="1278818"/>
            <a:ext cx="1126468" cy="2994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solidFill>
                <a:schemeClr val="tx1"/>
              </a:solidFill>
              <a:latin typeface="ITC Franklin Gothic Std Book" panose="020B0504030503020204" pitchFamily="34" charset="77"/>
            </a:endParaRPr>
          </a:p>
        </p:txBody>
      </p:sp>
      <p:sp>
        <p:nvSpPr>
          <p:cNvPr id="25" name="Rectangle 24">
            <a:extLst>
              <a:ext uri="{FF2B5EF4-FFF2-40B4-BE49-F238E27FC236}">
                <a16:creationId xmlns:a16="http://schemas.microsoft.com/office/drawing/2014/main" id="{C9E252DF-BB24-8343-FF08-5DAB0A3D567C}"/>
              </a:ext>
            </a:extLst>
          </p:cNvPr>
          <p:cNvSpPr/>
          <p:nvPr/>
        </p:nvSpPr>
        <p:spPr>
          <a:xfrm>
            <a:off x="3953517" y="1268069"/>
            <a:ext cx="1126468" cy="30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solidFill>
                <a:schemeClr val="tx1"/>
              </a:solidFill>
              <a:latin typeface="ITC Franklin Gothic Std Book" panose="020B0504030503020204" pitchFamily="34" charset="77"/>
            </a:endParaRPr>
          </a:p>
        </p:txBody>
      </p:sp>
      <p:sp>
        <p:nvSpPr>
          <p:cNvPr id="26" name="Rectangle 25">
            <a:extLst>
              <a:ext uri="{FF2B5EF4-FFF2-40B4-BE49-F238E27FC236}">
                <a16:creationId xmlns:a16="http://schemas.microsoft.com/office/drawing/2014/main" id="{06600E3D-5D74-088F-EC81-E752AA219F79}"/>
              </a:ext>
            </a:extLst>
          </p:cNvPr>
          <p:cNvSpPr/>
          <p:nvPr/>
        </p:nvSpPr>
        <p:spPr>
          <a:xfrm>
            <a:off x="6417825" y="1279288"/>
            <a:ext cx="1126468" cy="29872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solidFill>
                <a:schemeClr val="tx1"/>
              </a:solidFill>
              <a:latin typeface="ITC Franklin Gothic Std Book" panose="020B0504030503020204" pitchFamily="34" charset="77"/>
            </a:endParaRPr>
          </a:p>
        </p:txBody>
      </p:sp>
      <p:sp>
        <p:nvSpPr>
          <p:cNvPr id="27" name="Rectangle 26">
            <a:extLst>
              <a:ext uri="{FF2B5EF4-FFF2-40B4-BE49-F238E27FC236}">
                <a16:creationId xmlns:a16="http://schemas.microsoft.com/office/drawing/2014/main" id="{1E13F8D9-6437-BEB6-91E3-BB41DCC61323}"/>
              </a:ext>
            </a:extLst>
          </p:cNvPr>
          <p:cNvSpPr/>
          <p:nvPr/>
        </p:nvSpPr>
        <p:spPr>
          <a:xfrm>
            <a:off x="7654070" y="1268070"/>
            <a:ext cx="1126468" cy="30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solidFill>
                <a:schemeClr val="tx1"/>
              </a:solidFill>
              <a:latin typeface="ITC Franklin Gothic Std Book" panose="020B0504030503020204" pitchFamily="34" charset="77"/>
            </a:endParaRPr>
          </a:p>
        </p:txBody>
      </p:sp>
      <p:sp>
        <p:nvSpPr>
          <p:cNvPr id="28" name="Rectangle 27">
            <a:extLst>
              <a:ext uri="{FF2B5EF4-FFF2-40B4-BE49-F238E27FC236}">
                <a16:creationId xmlns:a16="http://schemas.microsoft.com/office/drawing/2014/main" id="{86C13A55-ADBA-B2FC-3BFE-48FC1FF91FFC}"/>
              </a:ext>
            </a:extLst>
          </p:cNvPr>
          <p:cNvSpPr/>
          <p:nvPr/>
        </p:nvSpPr>
        <p:spPr>
          <a:xfrm>
            <a:off x="1765378" y="1278819"/>
            <a:ext cx="2084170" cy="30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solidFill>
                <a:schemeClr val="tx1"/>
              </a:solidFill>
              <a:latin typeface="ITC Franklin Gothic Std Book" panose="020B0504030503020204" pitchFamily="34" charset="77"/>
            </a:endParaRPr>
          </a:p>
        </p:txBody>
      </p:sp>
      <p:sp>
        <p:nvSpPr>
          <p:cNvPr id="31" name="TextBox 30">
            <a:extLst>
              <a:ext uri="{FF2B5EF4-FFF2-40B4-BE49-F238E27FC236}">
                <a16:creationId xmlns:a16="http://schemas.microsoft.com/office/drawing/2014/main" id="{62C3133F-4064-6DC2-5C44-2FBF6B340631}"/>
              </a:ext>
            </a:extLst>
          </p:cNvPr>
          <p:cNvSpPr txBox="1"/>
          <p:nvPr/>
        </p:nvSpPr>
        <p:spPr>
          <a:xfrm>
            <a:off x="1743617" y="2034391"/>
            <a:ext cx="2056215" cy="2123658"/>
          </a:xfrm>
          <a:prstGeom prst="rect">
            <a:avLst/>
          </a:prstGeom>
          <a:noFill/>
        </p:spPr>
        <p:txBody>
          <a:bodyPr wrap="square">
            <a:spAutoFit/>
          </a:bodyPr>
          <a:lstStyle/>
          <a:p>
            <a:r>
              <a:rPr lang="en-GB" sz="1200" b="1" dirty="0"/>
              <a:t>Tuesday 4 November </a:t>
            </a:r>
            <a:r>
              <a:rPr lang="en-GB" sz="1200" dirty="0"/>
              <a:t>– </a:t>
            </a:r>
          </a:p>
          <a:p>
            <a:r>
              <a:rPr lang="en-GB" sz="1200" dirty="0"/>
              <a:t>Quantum Science and Technology: The First 100 Years – IOP</a:t>
            </a:r>
          </a:p>
          <a:p>
            <a:endParaRPr lang="en-GB" sz="1200" dirty="0"/>
          </a:p>
          <a:p>
            <a:r>
              <a:rPr lang="en-GB" sz="1200" b="1" dirty="0"/>
              <a:t>Wednesday 5 November </a:t>
            </a:r>
            <a:r>
              <a:rPr lang="en-GB" sz="1200" dirty="0"/>
              <a:t>- Quantum Science and Technology: Our Quantum Future</a:t>
            </a:r>
          </a:p>
          <a:p>
            <a:endParaRPr lang="en-GB" sz="1200" dirty="0"/>
          </a:p>
          <a:p>
            <a:r>
              <a:rPr lang="en-GB" sz="1200" dirty="0"/>
              <a:t> IOP</a:t>
            </a:r>
          </a:p>
        </p:txBody>
      </p:sp>
      <p:sp>
        <p:nvSpPr>
          <p:cNvPr id="32" name="TextBox 31">
            <a:extLst>
              <a:ext uri="{FF2B5EF4-FFF2-40B4-BE49-F238E27FC236}">
                <a16:creationId xmlns:a16="http://schemas.microsoft.com/office/drawing/2014/main" id="{650DA213-4393-1102-AB66-87486B9B8494}"/>
              </a:ext>
            </a:extLst>
          </p:cNvPr>
          <p:cNvSpPr txBox="1"/>
          <p:nvPr/>
        </p:nvSpPr>
        <p:spPr>
          <a:xfrm>
            <a:off x="3959325" y="2008370"/>
            <a:ext cx="1069183" cy="1384995"/>
          </a:xfrm>
          <a:prstGeom prst="rect">
            <a:avLst/>
          </a:prstGeom>
          <a:noFill/>
        </p:spPr>
        <p:txBody>
          <a:bodyPr wrap="square">
            <a:spAutoFit/>
          </a:bodyPr>
          <a:lstStyle/>
          <a:p>
            <a:r>
              <a:rPr lang="en-GB" sz="1200" b="1" dirty="0"/>
              <a:t>Wednesday 5 November </a:t>
            </a:r>
            <a:r>
              <a:rPr lang="en-GB" sz="1200" dirty="0"/>
              <a:t>- </a:t>
            </a:r>
            <a:r>
              <a:rPr lang="en-GB" sz="1200" dirty="0" err="1"/>
              <a:t>UKQuantum</a:t>
            </a:r>
            <a:r>
              <a:rPr lang="en-GB" sz="1200" dirty="0"/>
              <a:t> Business Reception </a:t>
            </a:r>
          </a:p>
          <a:p>
            <a:endParaRPr lang="en-GB" sz="1200" dirty="0"/>
          </a:p>
          <a:p>
            <a:r>
              <a:rPr lang="en-GB" sz="1200" dirty="0" err="1"/>
              <a:t>UKQuantum</a:t>
            </a:r>
            <a:endParaRPr lang="en-GB" sz="1200" dirty="0"/>
          </a:p>
        </p:txBody>
      </p:sp>
      <p:sp>
        <p:nvSpPr>
          <p:cNvPr id="34" name="TextBox 33">
            <a:extLst>
              <a:ext uri="{FF2B5EF4-FFF2-40B4-BE49-F238E27FC236}">
                <a16:creationId xmlns:a16="http://schemas.microsoft.com/office/drawing/2014/main" id="{ECED024C-9C89-07E3-E091-11AD8F7EFBEA}"/>
              </a:ext>
            </a:extLst>
          </p:cNvPr>
          <p:cNvSpPr txBox="1"/>
          <p:nvPr/>
        </p:nvSpPr>
        <p:spPr>
          <a:xfrm>
            <a:off x="6456781" y="2011722"/>
            <a:ext cx="1069183" cy="1384995"/>
          </a:xfrm>
          <a:prstGeom prst="rect">
            <a:avLst/>
          </a:prstGeom>
          <a:noFill/>
        </p:spPr>
        <p:txBody>
          <a:bodyPr wrap="square">
            <a:spAutoFit/>
          </a:bodyPr>
          <a:lstStyle/>
          <a:p>
            <a:r>
              <a:rPr lang="en-GB" sz="1200" b="1" dirty="0"/>
              <a:t>Friday 7 November </a:t>
            </a:r>
            <a:r>
              <a:rPr lang="en-GB" sz="1200" dirty="0"/>
              <a:t>- Quantum Schools Celebration</a:t>
            </a:r>
          </a:p>
          <a:p>
            <a:endParaRPr lang="en-GB" sz="1200" dirty="0"/>
          </a:p>
          <a:p>
            <a:r>
              <a:rPr lang="en-GB" sz="1200" dirty="0"/>
              <a:t>IOP</a:t>
            </a:r>
          </a:p>
        </p:txBody>
      </p:sp>
      <p:sp>
        <p:nvSpPr>
          <p:cNvPr id="35" name="TextBox 34">
            <a:extLst>
              <a:ext uri="{FF2B5EF4-FFF2-40B4-BE49-F238E27FC236}">
                <a16:creationId xmlns:a16="http://schemas.microsoft.com/office/drawing/2014/main" id="{AD5C0124-266F-FCE4-859C-E18CA51C2488}"/>
              </a:ext>
            </a:extLst>
          </p:cNvPr>
          <p:cNvSpPr txBox="1"/>
          <p:nvPr/>
        </p:nvSpPr>
        <p:spPr>
          <a:xfrm>
            <a:off x="7664659" y="1981338"/>
            <a:ext cx="1087235" cy="2492990"/>
          </a:xfrm>
          <a:prstGeom prst="rect">
            <a:avLst/>
          </a:prstGeom>
          <a:noFill/>
        </p:spPr>
        <p:txBody>
          <a:bodyPr wrap="square">
            <a:spAutoFit/>
          </a:bodyPr>
          <a:lstStyle/>
          <a:p>
            <a:r>
              <a:rPr lang="en-GB" sz="1200" b="1" dirty="0"/>
              <a:t>Friday 7 November </a:t>
            </a:r>
            <a:r>
              <a:rPr lang="en-GB" sz="1200" dirty="0"/>
              <a:t>- Jim Al-Khalili – A New Quantum World: “Spooky” Physics to Tech Revolution – </a:t>
            </a:r>
          </a:p>
          <a:p>
            <a:endParaRPr lang="en-GB" sz="1200" dirty="0"/>
          </a:p>
          <a:p>
            <a:r>
              <a:rPr lang="en-GB" sz="1200" dirty="0"/>
              <a:t>IOP and Royal Institution</a:t>
            </a:r>
          </a:p>
        </p:txBody>
      </p:sp>
      <p:sp>
        <p:nvSpPr>
          <p:cNvPr id="36" name="Rectangle 35">
            <a:extLst>
              <a:ext uri="{FF2B5EF4-FFF2-40B4-BE49-F238E27FC236}">
                <a16:creationId xmlns:a16="http://schemas.microsoft.com/office/drawing/2014/main" id="{38BCCF59-5E30-6FC7-4215-746CD3ADE7AB}"/>
              </a:ext>
            </a:extLst>
          </p:cNvPr>
          <p:cNvSpPr/>
          <p:nvPr/>
        </p:nvSpPr>
        <p:spPr>
          <a:xfrm>
            <a:off x="5181579" y="1268069"/>
            <a:ext cx="1126468" cy="2998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solidFill>
                <a:schemeClr val="tx1"/>
              </a:solidFill>
              <a:latin typeface="ITC Franklin Gothic Std Book" panose="020B0504030503020204" pitchFamily="34" charset="77"/>
            </a:endParaRPr>
          </a:p>
        </p:txBody>
      </p:sp>
      <p:pic>
        <p:nvPicPr>
          <p:cNvPr id="38" name="Picture 37">
            <a:extLst>
              <a:ext uri="{FF2B5EF4-FFF2-40B4-BE49-F238E27FC236}">
                <a16:creationId xmlns:a16="http://schemas.microsoft.com/office/drawing/2014/main" id="{0791DB30-DAEC-1D8A-CBCD-03D56B69C0F7}"/>
              </a:ext>
            </a:extLst>
          </p:cNvPr>
          <p:cNvPicPr>
            <a:picLocks noChangeAspect="1"/>
          </p:cNvPicPr>
          <p:nvPr/>
        </p:nvPicPr>
        <p:blipFill>
          <a:blip r:embed="rId7"/>
          <a:stretch>
            <a:fillRect/>
          </a:stretch>
        </p:blipFill>
        <p:spPr>
          <a:xfrm>
            <a:off x="5262208" y="1431371"/>
            <a:ext cx="907001" cy="337411"/>
          </a:xfrm>
          <a:prstGeom prst="rect">
            <a:avLst/>
          </a:prstGeom>
        </p:spPr>
      </p:pic>
      <p:sp>
        <p:nvSpPr>
          <p:cNvPr id="39" name="TextBox 38">
            <a:extLst>
              <a:ext uri="{FF2B5EF4-FFF2-40B4-BE49-F238E27FC236}">
                <a16:creationId xmlns:a16="http://schemas.microsoft.com/office/drawing/2014/main" id="{A67604D2-6C31-0E4F-1640-1912F52797CD}"/>
              </a:ext>
            </a:extLst>
          </p:cNvPr>
          <p:cNvSpPr txBox="1"/>
          <p:nvPr/>
        </p:nvSpPr>
        <p:spPr>
          <a:xfrm>
            <a:off x="5214313" y="2002915"/>
            <a:ext cx="1069183" cy="1754326"/>
          </a:xfrm>
          <a:prstGeom prst="rect">
            <a:avLst/>
          </a:prstGeom>
          <a:noFill/>
        </p:spPr>
        <p:txBody>
          <a:bodyPr wrap="square">
            <a:spAutoFit/>
          </a:bodyPr>
          <a:lstStyle/>
          <a:p>
            <a:r>
              <a:rPr lang="en-GB" sz="1200" b="1" dirty="0"/>
              <a:t>Friday 7 November </a:t>
            </a:r>
            <a:r>
              <a:rPr lang="en-GB" sz="1200" dirty="0"/>
              <a:t>- UK National Quantum Technologies Showcase 2025</a:t>
            </a:r>
          </a:p>
          <a:p>
            <a:endParaRPr lang="en-GB" sz="1200" dirty="0"/>
          </a:p>
          <a:p>
            <a:r>
              <a:rPr lang="en-GB" sz="1200" dirty="0"/>
              <a:t>Innovate UK</a:t>
            </a:r>
          </a:p>
        </p:txBody>
      </p:sp>
    </p:spTree>
    <p:extLst>
      <p:ext uri="{BB962C8B-B14F-4D97-AF65-F5344CB8AC3E}">
        <p14:creationId xmlns:p14="http://schemas.microsoft.com/office/powerpoint/2010/main" val="269397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D88674-DD3B-0228-CF3B-607D1909FB24}"/>
              </a:ext>
            </a:extLst>
          </p:cNvPr>
          <p:cNvPicPr>
            <a:picLocks noChangeAspect="1"/>
          </p:cNvPicPr>
          <p:nvPr/>
        </p:nvPicPr>
        <p:blipFill>
          <a:blip r:embed="rId2"/>
          <a:srcRect t="52483"/>
          <a:stretch>
            <a:fillRect/>
          </a:stretch>
        </p:blipFill>
        <p:spPr>
          <a:xfrm>
            <a:off x="3666353" y="3299509"/>
            <a:ext cx="3730587" cy="1254956"/>
          </a:xfrm>
          <a:prstGeom prst="rect">
            <a:avLst/>
          </a:prstGeom>
        </p:spPr>
      </p:pic>
      <p:pic>
        <p:nvPicPr>
          <p:cNvPr id="9" name="Picture 8">
            <a:extLst>
              <a:ext uri="{FF2B5EF4-FFF2-40B4-BE49-F238E27FC236}">
                <a16:creationId xmlns:a16="http://schemas.microsoft.com/office/drawing/2014/main" id="{3E5112D9-D064-EF8E-E104-83D1AEDFD96E}"/>
              </a:ext>
            </a:extLst>
          </p:cNvPr>
          <p:cNvPicPr>
            <a:picLocks noChangeAspect="1"/>
          </p:cNvPicPr>
          <p:nvPr/>
        </p:nvPicPr>
        <p:blipFill>
          <a:blip r:embed="rId3"/>
          <a:srcRect t="13611"/>
          <a:stretch>
            <a:fillRect/>
          </a:stretch>
        </p:blipFill>
        <p:spPr>
          <a:xfrm>
            <a:off x="254000" y="1076094"/>
            <a:ext cx="5178160" cy="2071775"/>
          </a:xfrm>
          <a:prstGeom prst="rect">
            <a:avLst/>
          </a:prstGeom>
        </p:spPr>
      </p:pic>
      <p:sp>
        <p:nvSpPr>
          <p:cNvPr id="10" name="Title 1">
            <a:extLst>
              <a:ext uri="{FF2B5EF4-FFF2-40B4-BE49-F238E27FC236}">
                <a16:creationId xmlns:a16="http://schemas.microsoft.com/office/drawing/2014/main" id="{EEA97528-5137-0D86-695B-41BE0EC3FF6F}"/>
              </a:ext>
            </a:extLst>
          </p:cNvPr>
          <p:cNvSpPr>
            <a:spLocks noGrp="1"/>
          </p:cNvSpPr>
          <p:nvPr>
            <p:ph type="title"/>
          </p:nvPr>
        </p:nvSpPr>
        <p:spPr>
          <a:xfrm>
            <a:off x="386247" y="371130"/>
            <a:ext cx="8503754" cy="408857"/>
          </a:xfrm>
        </p:spPr>
        <p:txBody>
          <a:bodyPr wrap="square" lIns="0" tIns="0" rIns="0" bIns="0" anchor="t">
            <a:normAutofit fontScale="90000"/>
          </a:bodyPr>
          <a:lstStyle/>
          <a:p>
            <a:r>
              <a:rPr lang="en-GB" b="1" dirty="0">
                <a:effectLst/>
                <a:latin typeface="Calibri"/>
                <a:ea typeface="Calibri"/>
                <a:cs typeface="Calibri"/>
              </a:rPr>
              <a:t>2025: International Year of Quantum Science and Technology </a:t>
            </a:r>
            <a:endParaRPr lang="en-US" dirty="0">
              <a:latin typeface="Calibri"/>
              <a:ea typeface="Calibri"/>
              <a:cs typeface="Calibri"/>
            </a:endParaRPr>
          </a:p>
        </p:txBody>
      </p:sp>
      <p:pic>
        <p:nvPicPr>
          <p:cNvPr id="11" name="Picture 10">
            <a:extLst>
              <a:ext uri="{FF2B5EF4-FFF2-40B4-BE49-F238E27FC236}">
                <a16:creationId xmlns:a16="http://schemas.microsoft.com/office/drawing/2014/main" id="{610D1FBB-0082-AE6D-342E-FAB4F5DDA072}"/>
              </a:ext>
            </a:extLst>
          </p:cNvPr>
          <p:cNvPicPr>
            <a:picLocks noChangeAspect="1"/>
          </p:cNvPicPr>
          <p:nvPr/>
        </p:nvPicPr>
        <p:blipFill>
          <a:blip r:embed="rId2"/>
          <a:srcRect b="47225"/>
          <a:stretch>
            <a:fillRect/>
          </a:stretch>
        </p:blipFill>
        <p:spPr>
          <a:xfrm>
            <a:off x="187145" y="3301980"/>
            <a:ext cx="3543453" cy="1323901"/>
          </a:xfrm>
          <a:prstGeom prst="rect">
            <a:avLst/>
          </a:prstGeom>
        </p:spPr>
      </p:pic>
      <p:pic>
        <p:nvPicPr>
          <p:cNvPr id="13" name="Picture 12">
            <a:extLst>
              <a:ext uri="{FF2B5EF4-FFF2-40B4-BE49-F238E27FC236}">
                <a16:creationId xmlns:a16="http://schemas.microsoft.com/office/drawing/2014/main" id="{2D061A7A-06F7-8D30-7B3B-032A8D31BED7}"/>
              </a:ext>
            </a:extLst>
          </p:cNvPr>
          <p:cNvPicPr>
            <a:picLocks noChangeAspect="1"/>
          </p:cNvPicPr>
          <p:nvPr/>
        </p:nvPicPr>
        <p:blipFill>
          <a:blip r:embed="rId4"/>
          <a:stretch>
            <a:fillRect/>
          </a:stretch>
        </p:blipFill>
        <p:spPr>
          <a:xfrm>
            <a:off x="5338855" y="1076094"/>
            <a:ext cx="3325997" cy="2079395"/>
          </a:xfrm>
          <a:prstGeom prst="rect">
            <a:avLst/>
          </a:prstGeom>
        </p:spPr>
      </p:pic>
      <p:sp>
        <p:nvSpPr>
          <p:cNvPr id="14" name="Rectangle 13">
            <a:extLst>
              <a:ext uri="{FF2B5EF4-FFF2-40B4-BE49-F238E27FC236}">
                <a16:creationId xmlns:a16="http://schemas.microsoft.com/office/drawing/2014/main" id="{68A2B5A1-5F33-098E-5895-3BF09B8A21CE}"/>
              </a:ext>
            </a:extLst>
          </p:cNvPr>
          <p:cNvSpPr/>
          <p:nvPr/>
        </p:nvSpPr>
        <p:spPr>
          <a:xfrm>
            <a:off x="7762311" y="3147868"/>
            <a:ext cx="801832" cy="8092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GB" sz="1200" b="1" dirty="0">
                <a:solidFill>
                  <a:prstClr val="white"/>
                </a:solidFill>
                <a:latin typeface="Calibri" panose="020F0502020204030204" pitchFamily="34" charset="0"/>
                <a:ea typeface="Calibri" panose="020F0502020204030204" pitchFamily="34" charset="0"/>
                <a:cs typeface="Calibri" panose="020F0502020204030204" pitchFamily="34" charset="0"/>
              </a:rPr>
              <a:t>FIND OUT MORE</a:t>
            </a:r>
            <a:endParaRPr lang="en-US" sz="12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AA3E905D-CA8A-7DE4-A247-59993DD36E3F}"/>
              </a:ext>
            </a:extLst>
          </p:cNvPr>
          <p:cNvSpPr/>
          <p:nvPr/>
        </p:nvSpPr>
        <p:spPr>
          <a:xfrm>
            <a:off x="7762311" y="3975458"/>
            <a:ext cx="801832" cy="8092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spcBef>
                <a:spcPts val="300"/>
              </a:spcBef>
              <a:spcAft>
                <a:spcPts val="300"/>
              </a:spcAft>
              <a:defRPr/>
            </a:pPr>
            <a:endParaRPr lang="en-GB" sz="825" dirty="0">
              <a:solidFill>
                <a:prstClr val="black"/>
              </a:solidFill>
              <a:latin typeface="Aptos" panose="02110004020202020204"/>
            </a:endParaRPr>
          </a:p>
        </p:txBody>
      </p:sp>
      <p:pic>
        <p:nvPicPr>
          <p:cNvPr id="18" name="Picture 17" descr="A qr code with black squares&#10;&#10;AI-generated content may be incorrect.">
            <a:extLst>
              <a:ext uri="{FF2B5EF4-FFF2-40B4-BE49-F238E27FC236}">
                <a16:creationId xmlns:a16="http://schemas.microsoft.com/office/drawing/2014/main" id="{5A7EC190-CA31-FCC2-AE33-E8D8E95766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6942" y="3975459"/>
            <a:ext cx="779581" cy="779581"/>
          </a:xfrm>
          <a:prstGeom prst="rect">
            <a:avLst/>
          </a:prstGeom>
        </p:spPr>
      </p:pic>
    </p:spTree>
    <p:extLst>
      <p:ext uri="{BB962C8B-B14F-4D97-AF65-F5344CB8AC3E}">
        <p14:creationId xmlns:p14="http://schemas.microsoft.com/office/powerpoint/2010/main" val="300637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6246" y="605482"/>
            <a:ext cx="8579954" cy="3499794"/>
          </a:xfrm>
        </p:spPr>
        <p:txBody>
          <a:bodyPr/>
          <a:lstStyle/>
          <a:p>
            <a:r>
              <a:rPr lang="en-US"/>
              <a:t>The UK and Ireland calendar</a:t>
            </a:r>
            <a:endParaRPr lang="en-GB"/>
          </a:p>
        </p:txBody>
      </p:sp>
    </p:spTree>
    <p:extLst>
      <p:ext uri="{BB962C8B-B14F-4D97-AF65-F5344CB8AC3E}">
        <p14:creationId xmlns:p14="http://schemas.microsoft.com/office/powerpoint/2010/main" val="207079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ternational Year of Quantum Science ...">
            <a:extLst>
              <a:ext uri="{FF2B5EF4-FFF2-40B4-BE49-F238E27FC236}">
                <a16:creationId xmlns:a16="http://schemas.microsoft.com/office/drawing/2014/main" id="{BFC1B7A6-88BB-87C3-F38B-3F3E2FEBDDC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65908" y="163733"/>
            <a:ext cx="837902" cy="983624"/>
          </a:xfrm>
          <a:prstGeom prst="rect">
            <a:avLst/>
          </a:prstGeom>
          <a:solidFill>
            <a:srgbClr val="FFFFFF"/>
          </a:solidFill>
        </p:spPr>
      </p:pic>
      <p:pic>
        <p:nvPicPr>
          <p:cNvPr id="2" name="Picture 1">
            <a:extLst>
              <a:ext uri="{FF2B5EF4-FFF2-40B4-BE49-F238E27FC236}">
                <a16:creationId xmlns:a16="http://schemas.microsoft.com/office/drawing/2014/main" id="{674F419A-CE00-8678-5C1A-10C9B36F9ECD}"/>
              </a:ext>
            </a:extLst>
          </p:cNvPr>
          <p:cNvPicPr>
            <a:picLocks noChangeAspect="1"/>
          </p:cNvPicPr>
          <p:nvPr/>
        </p:nvPicPr>
        <p:blipFill>
          <a:blip r:embed="rId4">
            <a:alphaModFix/>
          </a:blip>
          <a:stretch>
            <a:fillRect/>
          </a:stretch>
        </p:blipFill>
        <p:spPr>
          <a:xfrm>
            <a:off x="2843290" y="2726468"/>
            <a:ext cx="1211244" cy="2283110"/>
          </a:xfrm>
          <a:prstGeom prst="rect">
            <a:avLst/>
          </a:prstGeom>
        </p:spPr>
      </p:pic>
      <p:pic>
        <p:nvPicPr>
          <p:cNvPr id="3" name="Picture 2">
            <a:extLst>
              <a:ext uri="{FF2B5EF4-FFF2-40B4-BE49-F238E27FC236}">
                <a16:creationId xmlns:a16="http://schemas.microsoft.com/office/drawing/2014/main" id="{6AF654CA-805E-D1ED-6A38-533A39CCAFEE}"/>
              </a:ext>
            </a:extLst>
          </p:cNvPr>
          <p:cNvPicPr>
            <a:picLocks noChangeAspect="1"/>
          </p:cNvPicPr>
          <p:nvPr/>
        </p:nvPicPr>
        <p:blipFill>
          <a:blip r:embed="rId5">
            <a:alphaModFix/>
          </a:blip>
          <a:stretch>
            <a:fillRect/>
          </a:stretch>
        </p:blipFill>
        <p:spPr>
          <a:xfrm>
            <a:off x="6805084" y="215697"/>
            <a:ext cx="1238563" cy="2318509"/>
          </a:xfrm>
          <a:prstGeom prst="rect">
            <a:avLst/>
          </a:prstGeom>
        </p:spPr>
      </p:pic>
      <p:pic>
        <p:nvPicPr>
          <p:cNvPr id="7" name="Picture 6">
            <a:extLst>
              <a:ext uri="{FF2B5EF4-FFF2-40B4-BE49-F238E27FC236}">
                <a16:creationId xmlns:a16="http://schemas.microsoft.com/office/drawing/2014/main" id="{FA3C92F1-D40F-8075-D549-943489549DD3}"/>
              </a:ext>
            </a:extLst>
          </p:cNvPr>
          <p:cNvPicPr>
            <a:picLocks noChangeAspect="1"/>
          </p:cNvPicPr>
          <p:nvPr/>
        </p:nvPicPr>
        <p:blipFill>
          <a:blip r:embed="rId6">
            <a:alphaModFix/>
          </a:blip>
          <a:stretch>
            <a:fillRect/>
          </a:stretch>
        </p:blipFill>
        <p:spPr>
          <a:xfrm>
            <a:off x="190004" y="2684023"/>
            <a:ext cx="1264406" cy="2341366"/>
          </a:xfrm>
          <a:prstGeom prst="rect">
            <a:avLst/>
          </a:prstGeom>
        </p:spPr>
      </p:pic>
      <p:pic>
        <p:nvPicPr>
          <p:cNvPr id="8" name="Picture 7">
            <a:extLst>
              <a:ext uri="{FF2B5EF4-FFF2-40B4-BE49-F238E27FC236}">
                <a16:creationId xmlns:a16="http://schemas.microsoft.com/office/drawing/2014/main" id="{9021C6BC-C30D-D325-9C2F-E0425AE366EC}"/>
              </a:ext>
            </a:extLst>
          </p:cNvPr>
          <p:cNvPicPr>
            <a:picLocks noChangeAspect="1"/>
          </p:cNvPicPr>
          <p:nvPr/>
        </p:nvPicPr>
        <p:blipFill>
          <a:blip r:embed="rId7">
            <a:alphaModFix/>
          </a:blip>
          <a:stretch>
            <a:fillRect/>
          </a:stretch>
        </p:blipFill>
        <p:spPr>
          <a:xfrm>
            <a:off x="6805084" y="2717891"/>
            <a:ext cx="1257500" cy="2042153"/>
          </a:xfrm>
          <a:prstGeom prst="rect">
            <a:avLst/>
          </a:prstGeom>
        </p:spPr>
      </p:pic>
      <p:pic>
        <p:nvPicPr>
          <p:cNvPr id="9" name="Picture 8">
            <a:extLst>
              <a:ext uri="{FF2B5EF4-FFF2-40B4-BE49-F238E27FC236}">
                <a16:creationId xmlns:a16="http://schemas.microsoft.com/office/drawing/2014/main" id="{996BF78C-EC38-2BE7-B32B-05550200F523}"/>
              </a:ext>
            </a:extLst>
          </p:cNvPr>
          <p:cNvPicPr>
            <a:picLocks noChangeAspect="1"/>
          </p:cNvPicPr>
          <p:nvPr/>
        </p:nvPicPr>
        <p:blipFill>
          <a:blip r:embed="rId8">
            <a:alphaModFix/>
          </a:blip>
          <a:stretch>
            <a:fillRect/>
          </a:stretch>
        </p:blipFill>
        <p:spPr>
          <a:xfrm>
            <a:off x="1501939" y="2717891"/>
            <a:ext cx="1252783" cy="2353200"/>
          </a:xfrm>
          <a:prstGeom prst="rect">
            <a:avLst/>
          </a:prstGeom>
        </p:spPr>
      </p:pic>
      <p:pic>
        <p:nvPicPr>
          <p:cNvPr id="10" name="Picture 9">
            <a:extLst>
              <a:ext uri="{FF2B5EF4-FFF2-40B4-BE49-F238E27FC236}">
                <a16:creationId xmlns:a16="http://schemas.microsoft.com/office/drawing/2014/main" id="{F32C067A-31FA-56C2-B5B2-8A0136E8D1E9}"/>
              </a:ext>
            </a:extLst>
          </p:cNvPr>
          <p:cNvPicPr>
            <a:picLocks noChangeAspect="1"/>
          </p:cNvPicPr>
          <p:nvPr/>
        </p:nvPicPr>
        <p:blipFill>
          <a:blip r:embed="rId9">
            <a:alphaModFix/>
          </a:blip>
          <a:stretch>
            <a:fillRect/>
          </a:stretch>
        </p:blipFill>
        <p:spPr>
          <a:xfrm>
            <a:off x="2853080" y="190711"/>
            <a:ext cx="1223270" cy="2042153"/>
          </a:xfrm>
          <a:prstGeom prst="rect">
            <a:avLst/>
          </a:prstGeom>
        </p:spPr>
      </p:pic>
      <p:pic>
        <p:nvPicPr>
          <p:cNvPr id="11" name="Picture 10">
            <a:extLst>
              <a:ext uri="{FF2B5EF4-FFF2-40B4-BE49-F238E27FC236}">
                <a16:creationId xmlns:a16="http://schemas.microsoft.com/office/drawing/2014/main" id="{8B821C5C-ADD6-3A2A-60CB-FF258535CC78}"/>
              </a:ext>
            </a:extLst>
          </p:cNvPr>
          <p:cNvPicPr>
            <a:picLocks noChangeAspect="1"/>
          </p:cNvPicPr>
          <p:nvPr/>
        </p:nvPicPr>
        <p:blipFill rotWithShape="1">
          <a:blip r:embed="rId10">
            <a:alphaModFix/>
          </a:blip>
          <a:srcRect r="49835"/>
          <a:stretch/>
        </p:blipFill>
        <p:spPr>
          <a:xfrm>
            <a:off x="5460884" y="211244"/>
            <a:ext cx="1264876" cy="2497611"/>
          </a:xfrm>
          <a:prstGeom prst="rect">
            <a:avLst/>
          </a:prstGeom>
        </p:spPr>
      </p:pic>
      <p:pic>
        <p:nvPicPr>
          <p:cNvPr id="12" name="Picture 11">
            <a:extLst>
              <a:ext uri="{FF2B5EF4-FFF2-40B4-BE49-F238E27FC236}">
                <a16:creationId xmlns:a16="http://schemas.microsoft.com/office/drawing/2014/main" id="{1071AE07-48F3-DD68-7966-319DADDB5638}"/>
              </a:ext>
            </a:extLst>
          </p:cNvPr>
          <p:cNvPicPr>
            <a:picLocks noChangeAspect="1"/>
          </p:cNvPicPr>
          <p:nvPr/>
        </p:nvPicPr>
        <p:blipFill>
          <a:blip r:embed="rId11">
            <a:alphaModFix/>
          </a:blip>
          <a:stretch>
            <a:fillRect/>
          </a:stretch>
        </p:blipFill>
        <p:spPr>
          <a:xfrm>
            <a:off x="4143601" y="2730381"/>
            <a:ext cx="1239797" cy="2340710"/>
          </a:xfrm>
          <a:prstGeom prst="rect">
            <a:avLst/>
          </a:prstGeom>
        </p:spPr>
      </p:pic>
      <p:pic>
        <p:nvPicPr>
          <p:cNvPr id="13" name="Picture 12">
            <a:extLst>
              <a:ext uri="{FF2B5EF4-FFF2-40B4-BE49-F238E27FC236}">
                <a16:creationId xmlns:a16="http://schemas.microsoft.com/office/drawing/2014/main" id="{0A0942EF-1F16-C7DA-64BD-2AFF1A932B4B}"/>
              </a:ext>
            </a:extLst>
          </p:cNvPr>
          <p:cNvPicPr>
            <a:picLocks noChangeAspect="1"/>
          </p:cNvPicPr>
          <p:nvPr/>
        </p:nvPicPr>
        <p:blipFill rotWithShape="1">
          <a:blip r:embed="rId10">
            <a:alphaModFix/>
          </a:blip>
          <a:srcRect l="50376"/>
          <a:stretch/>
        </p:blipFill>
        <p:spPr>
          <a:xfrm>
            <a:off x="4153907" y="211244"/>
            <a:ext cx="1219186" cy="2433606"/>
          </a:xfrm>
          <a:prstGeom prst="rect">
            <a:avLst/>
          </a:prstGeom>
        </p:spPr>
      </p:pic>
      <p:pic>
        <p:nvPicPr>
          <p:cNvPr id="14" name="Picture 13">
            <a:extLst>
              <a:ext uri="{FF2B5EF4-FFF2-40B4-BE49-F238E27FC236}">
                <a16:creationId xmlns:a16="http://schemas.microsoft.com/office/drawing/2014/main" id="{D2AB7D76-5DF3-F55E-9B32-038A7E0D2DB5}"/>
              </a:ext>
            </a:extLst>
          </p:cNvPr>
          <p:cNvPicPr>
            <a:picLocks noChangeAspect="1"/>
          </p:cNvPicPr>
          <p:nvPr/>
        </p:nvPicPr>
        <p:blipFill>
          <a:blip r:embed="rId12"/>
          <a:stretch>
            <a:fillRect/>
          </a:stretch>
        </p:blipFill>
        <p:spPr>
          <a:xfrm>
            <a:off x="1553561" y="284460"/>
            <a:ext cx="1273454" cy="1993057"/>
          </a:xfrm>
          <a:prstGeom prst="rect">
            <a:avLst/>
          </a:prstGeom>
        </p:spPr>
      </p:pic>
      <p:pic>
        <p:nvPicPr>
          <p:cNvPr id="15" name="Picture 14">
            <a:extLst>
              <a:ext uri="{FF2B5EF4-FFF2-40B4-BE49-F238E27FC236}">
                <a16:creationId xmlns:a16="http://schemas.microsoft.com/office/drawing/2014/main" id="{ED12F5D9-1CA1-4023-AB5E-080939184430}"/>
              </a:ext>
            </a:extLst>
          </p:cNvPr>
          <p:cNvPicPr>
            <a:picLocks noChangeAspect="1"/>
          </p:cNvPicPr>
          <p:nvPr/>
        </p:nvPicPr>
        <p:blipFill>
          <a:blip r:embed="rId13">
            <a:alphaModFix/>
          </a:blip>
          <a:stretch>
            <a:fillRect/>
          </a:stretch>
        </p:blipFill>
        <p:spPr>
          <a:xfrm>
            <a:off x="5443412" y="2734935"/>
            <a:ext cx="1282347" cy="2048292"/>
          </a:xfrm>
          <a:prstGeom prst="rect">
            <a:avLst/>
          </a:prstGeom>
        </p:spPr>
      </p:pic>
      <p:pic>
        <p:nvPicPr>
          <p:cNvPr id="16" name="Picture 15">
            <a:extLst>
              <a:ext uri="{FF2B5EF4-FFF2-40B4-BE49-F238E27FC236}">
                <a16:creationId xmlns:a16="http://schemas.microsoft.com/office/drawing/2014/main" id="{8988C65C-203D-4B73-5718-0DE571882A84}"/>
              </a:ext>
            </a:extLst>
          </p:cNvPr>
          <p:cNvPicPr>
            <a:picLocks noChangeAspect="1"/>
          </p:cNvPicPr>
          <p:nvPr/>
        </p:nvPicPr>
        <p:blipFill>
          <a:blip r:embed="rId14">
            <a:alphaModFix/>
          </a:blip>
          <a:stretch>
            <a:fillRect/>
          </a:stretch>
        </p:blipFill>
        <p:spPr>
          <a:xfrm>
            <a:off x="199259" y="162308"/>
            <a:ext cx="1328237" cy="2120152"/>
          </a:xfrm>
          <a:prstGeom prst="rect">
            <a:avLst/>
          </a:prstGeom>
        </p:spPr>
      </p:pic>
    </p:spTree>
    <p:extLst>
      <p:ext uri="{BB962C8B-B14F-4D97-AF65-F5344CB8AC3E}">
        <p14:creationId xmlns:p14="http://schemas.microsoft.com/office/powerpoint/2010/main" val="859171248"/>
      </p:ext>
    </p:extLst>
  </p:cSld>
  <p:clrMapOvr>
    <a:masterClrMapping/>
  </p:clrMapOvr>
</p:sld>
</file>

<file path=ppt/theme/theme1.xml><?xml version="1.0" encoding="utf-8"?>
<a:theme xmlns:a="http://schemas.openxmlformats.org/drawingml/2006/main" name="IoP Theme">
  <a:themeElements>
    <a:clrScheme name="Custom 1">
      <a:dk1>
        <a:srgbClr val="000000"/>
      </a:dk1>
      <a:lt1>
        <a:srgbClr val="FFFFFF"/>
      </a:lt1>
      <a:dk2>
        <a:srgbClr val="FFFFFF"/>
      </a:dk2>
      <a:lt2>
        <a:srgbClr val="BF1B0F"/>
      </a:lt2>
      <a:accent1>
        <a:srgbClr val="73A006"/>
      </a:accent1>
      <a:accent2>
        <a:srgbClr val="3669B6"/>
      </a:accent2>
      <a:accent3>
        <a:srgbClr val="00808A"/>
      </a:accent3>
      <a:accent4>
        <a:srgbClr val="18205C"/>
      </a:accent4>
      <a:accent5>
        <a:srgbClr val="8D2779"/>
      </a:accent5>
      <a:accent6>
        <a:srgbClr val="FFFFFF"/>
      </a:accent6>
      <a:hlink>
        <a:srgbClr val="BF1B0F"/>
      </a:hlink>
      <a:folHlink>
        <a:srgbClr val="BF1B0F"/>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b="0" i="0" dirty="0">
            <a:solidFill>
              <a:schemeClr val="tx1"/>
            </a:solidFill>
            <a:latin typeface="ITC Franklin Gothic Std Book" panose="020B0504030503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b="0" i="0" dirty="0">
            <a:solidFill>
              <a:schemeClr val="tx1"/>
            </a:solidFill>
            <a:latin typeface="ITC Franklin Gothic Std Book" panose="020B0504030503020204" pitchFamily="34" charset="77"/>
          </a:defRPr>
        </a:defPPr>
      </a:lstStyle>
    </a:txDef>
  </a:objectDefaults>
  <a:extraClrSchemeLst/>
  <a:extLst>
    <a:ext uri="{05A4C25C-085E-4340-85A3-A5531E510DB2}">
      <thm15:themeFamily xmlns:thm15="http://schemas.microsoft.com/office/thememl/2012/main" name="241129_Science and Innovation End of Year Report_HoP forum" id="{24F808C2-B37F-4FD4-972F-6BA92CFFCACF}" vid="{E865BABE-8A4A-4AD0-96C2-618C08684B74}"/>
    </a:ext>
  </a:extLst>
</a:theme>
</file>

<file path=ppt/theme/theme2.xml><?xml version="1.0" encoding="utf-8"?>
<a:theme xmlns:a="http://schemas.openxmlformats.org/drawingml/2006/main" name="1_IoP Theme">
  <a:themeElements>
    <a:clrScheme name="Custom 1">
      <a:dk1>
        <a:srgbClr val="000000"/>
      </a:dk1>
      <a:lt1>
        <a:srgbClr val="FFFFFF"/>
      </a:lt1>
      <a:dk2>
        <a:srgbClr val="FFFFFF"/>
      </a:dk2>
      <a:lt2>
        <a:srgbClr val="BF1B0F"/>
      </a:lt2>
      <a:accent1>
        <a:srgbClr val="73A006"/>
      </a:accent1>
      <a:accent2>
        <a:srgbClr val="3669B6"/>
      </a:accent2>
      <a:accent3>
        <a:srgbClr val="00808A"/>
      </a:accent3>
      <a:accent4>
        <a:srgbClr val="18205C"/>
      </a:accent4>
      <a:accent5>
        <a:srgbClr val="8D2779"/>
      </a:accent5>
      <a:accent6>
        <a:srgbClr val="FFFFFF"/>
      </a:accent6>
      <a:hlink>
        <a:srgbClr val="BF1B0F"/>
      </a:hlink>
      <a:folHlink>
        <a:srgbClr val="BF1B0F"/>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b="0" i="0" dirty="0">
            <a:solidFill>
              <a:schemeClr val="tx1"/>
            </a:solidFill>
            <a:latin typeface="ITC Franklin Gothic Std Book" panose="020B0504030503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b="0" i="0" dirty="0">
            <a:solidFill>
              <a:schemeClr val="tx1"/>
            </a:solidFill>
            <a:latin typeface="ITC Franklin Gothic Std Book" panose="020B0504030503020204" pitchFamily="34" charset="77"/>
          </a:defRPr>
        </a:defPPr>
      </a:lstStyle>
    </a:txDef>
  </a:objectDefaults>
  <a:extraClrSchemeLst/>
  <a:extLst>
    <a:ext uri="{05A4C25C-085E-4340-85A3-A5531E510DB2}">
      <thm15:themeFamily xmlns:thm15="http://schemas.microsoft.com/office/thememl/2012/main" name="IOP Template_2024.pptx" id="{F58A49CC-F7F7-C048-A26B-3FAB04879864}" vid="{AA800C86-59D7-EE4B-AF5E-6E44149C6D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5B4472CACF5343AB81BE467A44FAE4" ma:contentTypeVersion="11" ma:contentTypeDescription="Create a new document." ma:contentTypeScope="" ma:versionID="cb04574f08717531e7d3cde40bc1c57e">
  <xsd:schema xmlns:xsd="http://www.w3.org/2001/XMLSchema" xmlns:xs="http://www.w3.org/2001/XMLSchema" xmlns:p="http://schemas.microsoft.com/office/2006/metadata/properties" xmlns:ns2="1f268d5f-2071-4e5a-b174-156adfa04071" xmlns:ns3="520b69da-75c7-4ee3-a286-9e56cced9f54" targetNamespace="http://schemas.microsoft.com/office/2006/metadata/properties" ma:root="true" ma:fieldsID="56649b03a5a414cca1fd6b87e22612b5" ns2:_="" ns3:_="">
    <xsd:import namespace="1f268d5f-2071-4e5a-b174-156adfa04071"/>
    <xsd:import namespace="520b69da-75c7-4ee3-a286-9e56cced9f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68d5f-2071-4e5a-b174-156adfa04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934dc9b-ab1a-41a2-b836-343a6a10a9a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0b69da-75c7-4ee3-a286-9e56cced9f5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3864459-938a-4634-8f63-d9cec3b4595d}" ma:internalName="TaxCatchAll" ma:showField="CatchAllData" ma:web="520b69da-75c7-4ee3-a286-9e56cced9f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f268d5f-2071-4e5a-b174-156adfa04071">
      <Terms xmlns="http://schemas.microsoft.com/office/infopath/2007/PartnerControls"/>
    </lcf76f155ced4ddcb4097134ff3c332f>
    <TaxCatchAll xmlns="520b69da-75c7-4ee3-a286-9e56cced9f54" xsi:nil="true"/>
  </documentManagement>
</p:properties>
</file>

<file path=customXml/itemProps1.xml><?xml version="1.0" encoding="utf-8"?>
<ds:datastoreItem xmlns:ds="http://schemas.openxmlformats.org/officeDocument/2006/customXml" ds:itemID="{89F8EFAA-CA62-4298-B364-EEFBCA75932F}">
  <ds:schemaRefs>
    <ds:schemaRef ds:uri="1f268d5f-2071-4e5a-b174-156adfa04071"/>
    <ds:schemaRef ds:uri="520b69da-75c7-4ee3-a286-9e56cced9f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8DE0DDD-8A5D-4A98-8310-D7482E499FE8}">
  <ds:schemaRefs>
    <ds:schemaRef ds:uri="http://schemas.microsoft.com/sharepoint/v3/contenttype/forms"/>
  </ds:schemaRefs>
</ds:datastoreItem>
</file>

<file path=customXml/itemProps3.xml><?xml version="1.0" encoding="utf-8"?>
<ds:datastoreItem xmlns:ds="http://schemas.openxmlformats.org/officeDocument/2006/customXml" ds:itemID="{1C61C219-0758-4C32-8050-93A835E0FD4D}">
  <ds:schemaRefs>
    <ds:schemaRef ds:uri="http://www.w3.org/XML/1998/namespace"/>
    <ds:schemaRef ds:uri="http://schemas.microsoft.com/office/infopath/2007/PartnerControls"/>
    <ds:schemaRef ds:uri="http://purl.org/dc/elements/1.1/"/>
    <ds:schemaRef ds:uri="http://purl.org/dc/terms/"/>
    <ds:schemaRef ds:uri="1f268d5f-2071-4e5a-b174-156adfa04071"/>
    <ds:schemaRef ds:uri="http://schemas.microsoft.com/office/2006/metadata/properties"/>
    <ds:schemaRef ds:uri="http://schemas.openxmlformats.org/package/2006/metadata/core-properties"/>
    <ds:schemaRef ds:uri="520b69da-75c7-4ee3-a286-9e56cced9f54"/>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241129_Science and Innovation End of Year Report_HoP forum(1)</Template>
  <TotalTime>137</TotalTime>
  <Words>894</Words>
  <Application>Microsoft Office PowerPoint</Application>
  <PresentationFormat>On-screen Show (16:9)</PresentationFormat>
  <Paragraphs>75</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Arial</vt:lpstr>
      <vt:lpstr>Calibri</vt:lpstr>
      <vt:lpstr>FranklinGothic</vt:lpstr>
      <vt:lpstr>ITC Franklin Gothic Std Book</vt:lpstr>
      <vt:lpstr>Roboto Flex</vt:lpstr>
      <vt:lpstr>IoP Theme</vt:lpstr>
      <vt:lpstr>1_IoP Theme</vt:lpstr>
      <vt:lpstr>International Year of Quantum      31 July 2024      </vt:lpstr>
      <vt:lpstr>2025: International Year of Quantum Science and Technology </vt:lpstr>
      <vt:lpstr>2025: International Year of Quantum Science and Technology </vt:lpstr>
      <vt:lpstr>2025: International Year of Quantum Science and Technology </vt:lpstr>
      <vt:lpstr>2025: International Year of Quantum Science and Technology </vt:lpstr>
      <vt:lpstr>2025: International Year of Quantum Science and Technology </vt:lpstr>
      <vt:lpstr>2025: International Year of Quantum Science and Technology </vt:lpstr>
      <vt:lpstr>The UK and Ireland calendar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 Lovell</dc:creator>
  <cp:lastModifiedBy>Elizabeth Chamberlain</cp:lastModifiedBy>
  <cp:revision>17</cp:revision>
  <cp:lastPrinted>2019-01-14T13:00:16Z</cp:lastPrinted>
  <dcterms:created xsi:type="dcterms:W3CDTF">2024-11-28T17:10:55Z</dcterms:created>
  <dcterms:modified xsi:type="dcterms:W3CDTF">2025-09-05T15:25:57Z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0x010100445B4472CACF5343AB81BE467A44FAE4</vt:lpwstr>
  </property>
  <property fmtid="{D5CDD505-2E9C-101B-9397-08002B2CF9AE}" pid="3" name="MediaServiceImageTags">
    <vt:lpwstr/>
  </property>
  <property fmtid="{D5CDD505-2E9C-101B-9397-08002B2CF9AE}" pid="4" name="MSIP_Label_a4147aac-5ab8-4961-87d1-d9764ab55b3e_Enabled">
    <vt:lpwstr>true</vt:lpwstr>
  </property>
  <property fmtid="{D5CDD505-2E9C-101B-9397-08002B2CF9AE}" pid="5" name="MSIP_Label_a4147aac-5ab8-4961-87d1-d9764ab55b3e_SetDate">
    <vt:lpwstr>2025-09-04T09:28:24Z</vt:lpwstr>
  </property>
  <property fmtid="{D5CDD505-2E9C-101B-9397-08002B2CF9AE}" pid="6" name="MSIP_Label_a4147aac-5ab8-4961-87d1-d9764ab55b3e_Method">
    <vt:lpwstr>Standard</vt:lpwstr>
  </property>
  <property fmtid="{D5CDD505-2E9C-101B-9397-08002B2CF9AE}" pid="7" name="MSIP_Label_a4147aac-5ab8-4961-87d1-d9764ab55b3e_Name">
    <vt:lpwstr>Unrestricted</vt:lpwstr>
  </property>
  <property fmtid="{D5CDD505-2E9C-101B-9397-08002B2CF9AE}" pid="8" name="MSIP_Label_a4147aac-5ab8-4961-87d1-d9764ab55b3e_SiteId">
    <vt:lpwstr>8b8986af-18bb-4882-a149-fa5a3dd1f995</vt:lpwstr>
  </property>
  <property fmtid="{D5CDD505-2E9C-101B-9397-08002B2CF9AE}" pid="9" name="MSIP_Label_a4147aac-5ab8-4961-87d1-d9764ab55b3e_ActionId">
    <vt:lpwstr>7e464afb-f84a-470d-ac48-5245125a3ea5</vt:lpwstr>
  </property>
  <property fmtid="{D5CDD505-2E9C-101B-9397-08002B2CF9AE}" pid="10" name="MSIP_Label_a4147aac-5ab8-4961-87d1-d9764ab55b3e_ContentBits">
    <vt:lpwstr>0</vt:lpwstr>
  </property>
  <property fmtid="{D5CDD505-2E9C-101B-9397-08002B2CF9AE}" pid="11" name="MSIP_Label_a4147aac-5ab8-4961-87d1-d9764ab55b3e_Tag">
    <vt:lpwstr>10, 3, 0, 1</vt:lpwstr>
  </property>
</Properties>
</file>