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7" r:id="rId5"/>
  </p:sldIdLst>
  <p:sldSz cx="12192000" cy="6858000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utura Std Book" pitchFamily="34" charset="0"/>
        <a:ea typeface="MS PGothic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38"/>
    <a:srgbClr val="474737"/>
    <a:srgbClr val="509E2F"/>
    <a:srgbClr val="45B538"/>
    <a:srgbClr val="717171"/>
    <a:srgbClr val="000000"/>
    <a:srgbClr val="414141"/>
    <a:srgbClr val="A9B538"/>
    <a:srgbClr val="2C7F70"/>
    <a:srgbClr val="B3E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67" autoAdjust="0"/>
  </p:normalViewPr>
  <p:slideViewPr>
    <p:cSldViewPr snapToGrid="0">
      <p:cViewPr varScale="1">
        <p:scale>
          <a:sx n="64" d="100"/>
          <a:sy n="64" d="100"/>
        </p:scale>
        <p:origin x="7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can Lugton" userId="S::dlugton@icheme.org::bdb4a923-587f-45af-bf7f-55579f2a8822" providerId="AD" clId="Web-{3BB93C73-581F-2877-913A-2FA1A9CB747B}"/>
    <pc:docChg chg="modSld">
      <pc:chgData name="Duncan Lugton" userId="S::dlugton@icheme.org::bdb4a923-587f-45af-bf7f-55579f2a8822" providerId="AD" clId="Web-{3BB93C73-581F-2877-913A-2FA1A9CB747B}" dt="2024-07-25T10:07:30.860" v="339" actId="20577"/>
      <pc:docMkLst>
        <pc:docMk/>
      </pc:docMkLst>
      <pc:sldChg chg="modSp">
        <pc:chgData name="Duncan Lugton" userId="S::dlugton@icheme.org::bdb4a923-587f-45af-bf7f-55579f2a8822" providerId="AD" clId="Web-{3BB93C73-581F-2877-913A-2FA1A9CB747B}" dt="2024-07-25T10:07:30.860" v="339" actId="20577"/>
        <pc:sldMkLst>
          <pc:docMk/>
          <pc:sldMk cId="428129987" sldId="334"/>
        </pc:sldMkLst>
      </pc:sldChg>
    </pc:docChg>
  </pc:docChgLst>
  <pc:docChgLst>
    <pc:chgData name="Duncan Lugton" userId="S::dlugton@icheme.org::bdb4a923-587f-45af-bf7f-55579f2a8822" providerId="AD" clId="Web-{836A1CD0-EC32-5D1D-EFBB-B90AFF23FEC2}"/>
    <pc:docChg chg="addSld modSld sldOrd">
      <pc:chgData name="Duncan Lugton" userId="S::dlugton@icheme.org::bdb4a923-587f-45af-bf7f-55579f2a8822" providerId="AD" clId="Web-{836A1CD0-EC32-5D1D-EFBB-B90AFF23FEC2}" dt="2024-08-05T04:39:38.491" v="1663" actId="20577"/>
      <pc:docMkLst>
        <pc:docMk/>
      </pc:docMkLst>
      <pc:sldChg chg="modSp">
        <pc:chgData name="Duncan Lugton" userId="S::dlugton@icheme.org::bdb4a923-587f-45af-bf7f-55579f2a8822" providerId="AD" clId="Web-{836A1CD0-EC32-5D1D-EFBB-B90AFF23FEC2}" dt="2024-08-05T03:56:38.564" v="703" actId="20577"/>
        <pc:sldMkLst>
          <pc:docMk/>
          <pc:sldMk cId="428129987" sldId="334"/>
        </pc:sldMkLst>
      </pc:sldChg>
      <pc:sldChg chg="modSp">
        <pc:chgData name="Duncan Lugton" userId="S::dlugton@icheme.org::bdb4a923-587f-45af-bf7f-55579f2a8822" providerId="AD" clId="Web-{836A1CD0-EC32-5D1D-EFBB-B90AFF23FEC2}" dt="2024-08-05T04:05:18.056" v="909" actId="20577"/>
        <pc:sldMkLst>
          <pc:docMk/>
          <pc:sldMk cId="2734650676" sldId="336"/>
        </pc:sldMkLst>
      </pc:sldChg>
      <pc:sldChg chg="modSp">
        <pc:chgData name="Duncan Lugton" userId="S::dlugton@icheme.org::bdb4a923-587f-45af-bf7f-55579f2a8822" providerId="AD" clId="Web-{836A1CD0-EC32-5D1D-EFBB-B90AFF23FEC2}" dt="2024-08-05T04:32:02.939" v="1511" actId="20577"/>
        <pc:sldMkLst>
          <pc:docMk/>
          <pc:sldMk cId="3330917401" sldId="349"/>
        </pc:sldMkLst>
      </pc:sldChg>
      <pc:sldChg chg="modSp">
        <pc:chgData name="Duncan Lugton" userId="S::dlugton@icheme.org::bdb4a923-587f-45af-bf7f-55579f2a8822" providerId="AD" clId="Web-{836A1CD0-EC32-5D1D-EFBB-B90AFF23FEC2}" dt="2024-08-05T03:38:08.568" v="189"/>
        <pc:sldMkLst>
          <pc:docMk/>
          <pc:sldMk cId="329683441" sldId="354"/>
        </pc:sldMkLst>
      </pc:sldChg>
      <pc:sldChg chg="modSp">
        <pc:chgData name="Duncan Lugton" userId="S::dlugton@icheme.org::bdb4a923-587f-45af-bf7f-55579f2a8822" providerId="AD" clId="Web-{836A1CD0-EC32-5D1D-EFBB-B90AFF23FEC2}" dt="2024-08-05T03:40:47.417" v="265"/>
        <pc:sldMkLst>
          <pc:docMk/>
          <pc:sldMk cId="2464386093" sldId="355"/>
        </pc:sldMkLst>
      </pc:sldChg>
      <pc:sldChg chg="modSp">
        <pc:chgData name="Duncan Lugton" userId="S::dlugton@icheme.org::bdb4a923-587f-45af-bf7f-55579f2a8822" providerId="AD" clId="Web-{836A1CD0-EC32-5D1D-EFBB-B90AFF23FEC2}" dt="2024-08-05T03:59:54.075" v="773" actId="20577"/>
        <pc:sldMkLst>
          <pc:docMk/>
          <pc:sldMk cId="3165833347" sldId="356"/>
        </pc:sldMkLst>
      </pc:sldChg>
      <pc:sldChg chg="modSp">
        <pc:chgData name="Duncan Lugton" userId="S::dlugton@icheme.org::bdb4a923-587f-45af-bf7f-55579f2a8822" providerId="AD" clId="Web-{836A1CD0-EC32-5D1D-EFBB-B90AFF23FEC2}" dt="2024-08-05T04:03:12.018" v="871"/>
        <pc:sldMkLst>
          <pc:docMk/>
          <pc:sldMk cId="2580724107" sldId="362"/>
        </pc:sldMkLst>
      </pc:sldChg>
      <pc:sldChg chg="addSp delSp modSp">
        <pc:chgData name="Duncan Lugton" userId="S::dlugton@icheme.org::bdb4a923-587f-45af-bf7f-55579f2a8822" providerId="AD" clId="Web-{836A1CD0-EC32-5D1D-EFBB-B90AFF23FEC2}" dt="2024-08-05T04:22:20.488" v="1279"/>
        <pc:sldMkLst>
          <pc:docMk/>
          <pc:sldMk cId="504039281" sldId="365"/>
        </pc:sldMkLst>
      </pc:sldChg>
      <pc:sldChg chg="addSp modSp addAnim delAnim">
        <pc:chgData name="Duncan Lugton" userId="S::dlugton@icheme.org::bdb4a923-587f-45af-bf7f-55579f2a8822" providerId="AD" clId="Web-{836A1CD0-EC32-5D1D-EFBB-B90AFF23FEC2}" dt="2024-08-05T04:24:34.398" v="1379" actId="20577"/>
        <pc:sldMkLst>
          <pc:docMk/>
          <pc:sldMk cId="2727568484" sldId="366"/>
        </pc:sldMkLst>
      </pc:sldChg>
      <pc:sldChg chg="addSp delSp modSp">
        <pc:chgData name="Duncan Lugton" userId="S::dlugton@icheme.org::bdb4a923-587f-45af-bf7f-55579f2a8822" providerId="AD" clId="Web-{836A1CD0-EC32-5D1D-EFBB-B90AFF23FEC2}" dt="2024-08-05T03:53:04.304" v="691"/>
        <pc:sldMkLst>
          <pc:docMk/>
          <pc:sldMk cId="621416995" sldId="367"/>
        </pc:sldMkLst>
      </pc:sldChg>
      <pc:sldChg chg="modSp add replId">
        <pc:chgData name="Duncan Lugton" userId="S::dlugton@icheme.org::bdb4a923-587f-45af-bf7f-55579f2a8822" providerId="AD" clId="Web-{836A1CD0-EC32-5D1D-EFBB-B90AFF23FEC2}" dt="2024-08-05T03:44:51.284" v="435"/>
        <pc:sldMkLst>
          <pc:docMk/>
          <pc:sldMk cId="7056584" sldId="368"/>
        </pc:sldMkLst>
      </pc:sldChg>
      <pc:sldChg chg="addSp delSp modSp add replId">
        <pc:chgData name="Duncan Lugton" userId="S::dlugton@icheme.org::bdb4a923-587f-45af-bf7f-55579f2a8822" providerId="AD" clId="Web-{836A1CD0-EC32-5D1D-EFBB-B90AFF23FEC2}" dt="2024-08-05T04:28:33.605" v="1466"/>
        <pc:sldMkLst>
          <pc:docMk/>
          <pc:sldMk cId="3741722238" sldId="369"/>
        </pc:sldMkLst>
      </pc:sldChg>
      <pc:sldChg chg="modSp add ord replId">
        <pc:chgData name="Duncan Lugton" userId="S::dlugton@icheme.org::bdb4a923-587f-45af-bf7f-55579f2a8822" providerId="AD" clId="Web-{836A1CD0-EC32-5D1D-EFBB-B90AFF23FEC2}" dt="2024-08-05T04:29:26.153" v="1507"/>
        <pc:sldMkLst>
          <pc:docMk/>
          <pc:sldMk cId="3836199406" sldId="370"/>
        </pc:sldMkLst>
      </pc:sldChg>
      <pc:sldChg chg="addSp delSp modSp add replId">
        <pc:chgData name="Duncan Lugton" userId="S::dlugton@icheme.org::bdb4a923-587f-45af-bf7f-55579f2a8822" providerId="AD" clId="Web-{836A1CD0-EC32-5D1D-EFBB-B90AFF23FEC2}" dt="2024-08-05T04:39:38.491" v="1663" actId="20577"/>
        <pc:sldMkLst>
          <pc:docMk/>
          <pc:sldMk cId="2362523721" sldId="371"/>
        </pc:sldMkLst>
      </pc:sldChg>
    </pc:docChg>
  </pc:docChgLst>
  <pc:docChgLst>
    <pc:chgData name="Duncan Lugton" userId="S::dlugton@icheme.org::bdb4a923-587f-45af-bf7f-55579f2a8822" providerId="AD" clId="Web-{8DCB1BAE-51BD-FAE9-89BA-C8A685BD3B5A}"/>
    <pc:docChg chg="addSld delSld modSld">
      <pc:chgData name="Duncan Lugton" userId="S::dlugton@icheme.org::bdb4a923-587f-45af-bf7f-55579f2a8822" providerId="AD" clId="Web-{8DCB1BAE-51BD-FAE9-89BA-C8A685BD3B5A}" dt="2025-07-25T14:19:36.152" v="74" actId="20577"/>
      <pc:docMkLst>
        <pc:docMk/>
      </pc:docMkLst>
      <pc:sldChg chg="modSp">
        <pc:chgData name="Duncan Lugton" userId="S::dlugton@icheme.org::bdb4a923-587f-45af-bf7f-55579f2a8822" providerId="AD" clId="Web-{8DCB1BAE-51BD-FAE9-89BA-C8A685BD3B5A}" dt="2025-07-25T14:19:36.152" v="74" actId="20577"/>
        <pc:sldMkLst>
          <pc:docMk/>
          <pc:sldMk cId="0" sldId="287"/>
        </pc:sldMkLst>
      </pc:sldChg>
      <pc:sldChg chg="modSp add del">
        <pc:chgData name="Duncan Lugton" userId="S::dlugton@icheme.org::bdb4a923-587f-45af-bf7f-55579f2a8822" providerId="AD" clId="Web-{8DCB1BAE-51BD-FAE9-89BA-C8A685BD3B5A}" dt="2025-07-25T14:19:33.995" v="71" actId="20577"/>
        <pc:sldMkLst>
          <pc:docMk/>
          <pc:sldMk cId="0" sldId="327"/>
        </pc:sldMkLst>
      </pc:sldChg>
      <pc:sldChg chg="add del">
        <pc:chgData name="Duncan Lugton" userId="S::dlugton@icheme.org::bdb4a923-587f-45af-bf7f-55579f2a8822" providerId="AD" clId="Web-{8DCB1BAE-51BD-FAE9-89BA-C8A685BD3B5A}" dt="2025-07-25T14:15:13.989" v="4"/>
        <pc:sldMkLst>
          <pc:docMk/>
          <pc:sldMk cId="2021794606" sldId="377"/>
        </pc:sldMkLst>
      </pc:sldChg>
      <pc:sldChg chg="modSp add del replId">
        <pc:chgData name="Duncan Lugton" userId="S::dlugton@icheme.org::bdb4a923-587f-45af-bf7f-55579f2a8822" providerId="AD" clId="Web-{8DCB1BAE-51BD-FAE9-89BA-C8A685BD3B5A}" dt="2025-07-25T14:19:34.042" v="72"/>
        <pc:sldMkLst>
          <pc:docMk/>
          <pc:sldMk cId="1439249019" sldId="378"/>
        </pc:sldMkLst>
      </pc:sldChg>
    </pc:docChg>
  </pc:docChgLst>
  <pc:docChgLst>
    <pc:chgData name="Andrew Foster" userId="f331d821-16f7-47eb-a482-5cb248525abc" providerId="ADAL" clId="{14102B24-FB2F-4ED8-8A84-2B3716B50DD7}"/>
    <pc:docChg chg="undo custSel addSld modSld">
      <pc:chgData name="Andrew Foster" userId="f331d821-16f7-47eb-a482-5cb248525abc" providerId="ADAL" clId="{14102B24-FB2F-4ED8-8A84-2B3716B50DD7}" dt="2024-08-14T10:13:28.490" v="1492" actId="20577"/>
      <pc:docMkLst>
        <pc:docMk/>
      </pc:docMkLst>
      <pc:sldChg chg="modSp mod">
        <pc:chgData name="Andrew Foster" userId="f331d821-16f7-47eb-a482-5cb248525abc" providerId="ADAL" clId="{14102B24-FB2F-4ED8-8A84-2B3716B50DD7}" dt="2024-08-14T10:08:34.335" v="1366" actId="6549"/>
        <pc:sldMkLst>
          <pc:docMk/>
          <pc:sldMk cId="0" sldId="287"/>
        </pc:sldMkLst>
      </pc:sldChg>
      <pc:sldChg chg="modSp mod">
        <pc:chgData name="Andrew Foster" userId="f331d821-16f7-47eb-a482-5cb248525abc" providerId="ADAL" clId="{14102B24-FB2F-4ED8-8A84-2B3716B50DD7}" dt="2024-08-14T09:29:15.397" v="618" actId="20577"/>
        <pc:sldMkLst>
          <pc:docMk/>
          <pc:sldMk cId="0" sldId="327"/>
        </pc:sldMkLst>
      </pc:sldChg>
      <pc:sldChg chg="modSp modAnim">
        <pc:chgData name="Andrew Foster" userId="f331d821-16f7-47eb-a482-5cb248525abc" providerId="ADAL" clId="{14102B24-FB2F-4ED8-8A84-2B3716B50DD7}" dt="2024-08-14T09:19:05.588" v="0" actId="20577"/>
        <pc:sldMkLst>
          <pc:docMk/>
          <pc:sldMk cId="2734650676" sldId="336"/>
        </pc:sldMkLst>
      </pc:sldChg>
      <pc:sldChg chg="modSp mod">
        <pc:chgData name="Andrew Foster" userId="f331d821-16f7-47eb-a482-5cb248525abc" providerId="ADAL" clId="{14102B24-FB2F-4ED8-8A84-2B3716B50DD7}" dt="2024-08-14T10:09:13.066" v="1367" actId="1076"/>
        <pc:sldMkLst>
          <pc:docMk/>
          <pc:sldMk cId="3165833347" sldId="356"/>
        </pc:sldMkLst>
      </pc:sldChg>
      <pc:sldChg chg="addSp modSp mod">
        <pc:chgData name="Andrew Foster" userId="f331d821-16f7-47eb-a482-5cb248525abc" providerId="ADAL" clId="{14102B24-FB2F-4ED8-8A84-2B3716B50DD7}" dt="2024-08-14T10:11:59.402" v="1467" actId="20577"/>
        <pc:sldMkLst>
          <pc:docMk/>
          <pc:sldMk cId="2580724107" sldId="362"/>
        </pc:sldMkLst>
      </pc:sldChg>
      <pc:sldChg chg="modSp mod">
        <pc:chgData name="Andrew Foster" userId="f331d821-16f7-47eb-a482-5cb248525abc" providerId="ADAL" clId="{14102B24-FB2F-4ED8-8A84-2B3716B50DD7}" dt="2024-08-14T09:29:32.126" v="631" actId="20577"/>
        <pc:sldMkLst>
          <pc:docMk/>
          <pc:sldMk cId="3045219689" sldId="363"/>
        </pc:sldMkLst>
      </pc:sldChg>
      <pc:sldChg chg="modSp mod">
        <pc:chgData name="Andrew Foster" userId="f331d821-16f7-47eb-a482-5cb248525abc" providerId="ADAL" clId="{14102B24-FB2F-4ED8-8A84-2B3716B50DD7}" dt="2024-08-14T09:36:03.505" v="737" actId="20577"/>
        <pc:sldMkLst>
          <pc:docMk/>
          <pc:sldMk cId="2455287421" sldId="364"/>
        </pc:sldMkLst>
      </pc:sldChg>
      <pc:sldChg chg="modSp mod">
        <pc:chgData name="Andrew Foster" userId="f331d821-16f7-47eb-a482-5cb248525abc" providerId="ADAL" clId="{14102B24-FB2F-4ED8-8A84-2B3716B50DD7}" dt="2024-08-14T10:00:54.123" v="966" actId="1076"/>
        <pc:sldMkLst>
          <pc:docMk/>
          <pc:sldMk cId="504039281" sldId="365"/>
        </pc:sldMkLst>
      </pc:sldChg>
      <pc:sldChg chg="modSp mod">
        <pc:chgData name="Andrew Foster" userId="f331d821-16f7-47eb-a482-5cb248525abc" providerId="ADAL" clId="{14102B24-FB2F-4ED8-8A84-2B3716B50DD7}" dt="2024-08-14T10:10:37.036" v="1454" actId="20577"/>
        <pc:sldMkLst>
          <pc:docMk/>
          <pc:sldMk cId="7056584" sldId="368"/>
        </pc:sldMkLst>
      </pc:sldChg>
      <pc:sldChg chg="modSp mod">
        <pc:chgData name="Andrew Foster" userId="f331d821-16f7-47eb-a482-5cb248525abc" providerId="ADAL" clId="{14102B24-FB2F-4ED8-8A84-2B3716B50DD7}" dt="2024-08-14T10:07:16.089" v="1293" actId="20577"/>
        <pc:sldMkLst>
          <pc:docMk/>
          <pc:sldMk cId="2628328245" sldId="374"/>
        </pc:sldMkLst>
      </pc:sldChg>
      <pc:sldChg chg="addSp modSp mod">
        <pc:chgData name="Andrew Foster" userId="f331d821-16f7-47eb-a482-5cb248525abc" providerId="ADAL" clId="{14102B24-FB2F-4ED8-8A84-2B3716B50DD7}" dt="2024-08-14T09:38:30.550" v="812" actId="1076"/>
        <pc:sldMkLst>
          <pc:docMk/>
          <pc:sldMk cId="3112158680" sldId="375"/>
        </pc:sldMkLst>
      </pc:sldChg>
      <pc:sldChg chg="addSp delSp modSp new mod modClrScheme chgLayout">
        <pc:chgData name="Andrew Foster" userId="f331d821-16f7-47eb-a482-5cb248525abc" providerId="ADAL" clId="{14102B24-FB2F-4ED8-8A84-2B3716B50DD7}" dt="2024-08-14T10:13:28.490" v="1492" actId="20577"/>
        <pc:sldMkLst>
          <pc:docMk/>
          <pc:sldMk cId="2021794606" sldId="377"/>
        </pc:sldMkLst>
      </pc:sldChg>
    </pc:docChg>
  </pc:docChgLst>
  <pc:docChgLst>
    <pc:chgData name="Duncan Lugton" userId="S::dlugton@icheme.org::bdb4a923-587f-45af-bf7f-55579f2a8822" providerId="AD" clId="Web-{33E117C5-E20E-63F5-42ED-A09CD9CA3936}"/>
    <pc:docChg chg="modSld">
      <pc:chgData name="Duncan Lugton" userId="S::dlugton@icheme.org::bdb4a923-587f-45af-bf7f-55579f2a8822" providerId="AD" clId="Web-{33E117C5-E20E-63F5-42ED-A09CD9CA3936}" dt="2024-08-29T20:45:17.828" v="1"/>
      <pc:docMkLst>
        <pc:docMk/>
      </pc:docMkLst>
      <pc:sldChg chg="modSp">
        <pc:chgData name="Duncan Lugton" userId="S::dlugton@icheme.org::bdb4a923-587f-45af-bf7f-55579f2a8822" providerId="AD" clId="Web-{33E117C5-E20E-63F5-42ED-A09CD9CA3936}" dt="2024-08-29T20:45:17.828" v="1"/>
        <pc:sldMkLst>
          <pc:docMk/>
          <pc:sldMk cId="3112158680" sldId="375"/>
        </pc:sldMkLst>
      </pc:sldChg>
    </pc:docChg>
  </pc:docChgLst>
  <pc:docChgLst>
    <pc:chgData name="Duncan Lugton" userId="bdb4a923-587f-45af-bf7f-55579f2a8822" providerId="ADAL" clId="{EE581F2E-3CA7-4F4F-B7DA-678C8BD13377}"/>
    <pc:docChg chg="undo redo custSel addSld delSld modSld sldOrd">
      <pc:chgData name="Duncan Lugton" userId="bdb4a923-587f-45af-bf7f-55579f2a8822" providerId="ADAL" clId="{EE581F2E-3CA7-4F4F-B7DA-678C8BD13377}" dt="2024-08-22T09:46:50.722" v="19515" actId="20577"/>
      <pc:docMkLst>
        <pc:docMk/>
      </pc:docMkLst>
      <pc:sldChg chg="modSp mod">
        <pc:chgData name="Duncan Lugton" userId="bdb4a923-587f-45af-bf7f-55579f2a8822" providerId="ADAL" clId="{EE581F2E-3CA7-4F4F-B7DA-678C8BD13377}" dt="2024-07-11T15:21:17.990" v="131" actId="20577"/>
        <pc:sldMkLst>
          <pc:docMk/>
          <pc:sldMk cId="0" sldId="287"/>
        </pc:sldMkLst>
      </pc:sldChg>
      <pc:sldChg chg="del">
        <pc:chgData name="Duncan Lugton" userId="bdb4a923-587f-45af-bf7f-55579f2a8822" providerId="ADAL" clId="{EE581F2E-3CA7-4F4F-B7DA-678C8BD13377}" dt="2024-07-24T08:23:07.957" v="13856" actId="47"/>
        <pc:sldMkLst>
          <pc:docMk/>
          <pc:sldMk cId="0" sldId="295"/>
        </pc:sldMkLst>
      </pc:sldChg>
      <pc:sldChg chg="del">
        <pc:chgData name="Duncan Lugton" userId="bdb4a923-587f-45af-bf7f-55579f2a8822" providerId="ADAL" clId="{EE581F2E-3CA7-4F4F-B7DA-678C8BD13377}" dt="2024-07-24T08:23:07.957" v="13856" actId="47"/>
        <pc:sldMkLst>
          <pc:docMk/>
          <pc:sldMk cId="0" sldId="319"/>
        </pc:sldMkLst>
      </pc:sldChg>
      <pc:sldChg chg="modSp del mod">
        <pc:chgData name="Duncan Lugton" userId="bdb4a923-587f-45af-bf7f-55579f2a8822" providerId="ADAL" clId="{EE581F2E-3CA7-4F4F-B7DA-678C8BD13377}" dt="2024-07-24T08:23:18.457" v="13866" actId="47"/>
        <pc:sldMkLst>
          <pc:docMk/>
          <pc:sldMk cId="0" sldId="326"/>
        </pc:sldMkLst>
      </pc:sldChg>
      <pc:sldChg chg="addSp delSp modSp mod ord modAnim modNotesTx">
        <pc:chgData name="Duncan Lugton" userId="bdb4a923-587f-45af-bf7f-55579f2a8822" providerId="ADAL" clId="{EE581F2E-3CA7-4F4F-B7DA-678C8BD13377}" dt="2024-08-05T11:50:08.397" v="19383" actId="6549"/>
        <pc:sldMkLst>
          <pc:docMk/>
          <pc:sldMk cId="0" sldId="327"/>
        </pc:sldMkLst>
      </pc:sldChg>
      <pc:sldChg chg="del">
        <pc:chgData name="Duncan Lugton" userId="bdb4a923-587f-45af-bf7f-55579f2a8822" providerId="ADAL" clId="{EE581F2E-3CA7-4F4F-B7DA-678C8BD13377}" dt="2024-07-24T08:23:07.957" v="13856" actId="47"/>
        <pc:sldMkLst>
          <pc:docMk/>
          <pc:sldMk cId="0" sldId="329"/>
        </pc:sldMkLst>
      </pc:sldChg>
      <pc:sldChg chg="del">
        <pc:chgData name="Duncan Lugton" userId="bdb4a923-587f-45af-bf7f-55579f2a8822" providerId="ADAL" clId="{EE581F2E-3CA7-4F4F-B7DA-678C8BD13377}" dt="2024-07-24T08:23:07.957" v="13856" actId="47"/>
        <pc:sldMkLst>
          <pc:docMk/>
          <pc:sldMk cId="0" sldId="331"/>
        </pc:sldMkLst>
      </pc:sldChg>
      <pc:sldChg chg="add del">
        <pc:chgData name="Duncan Lugton" userId="bdb4a923-587f-45af-bf7f-55579f2a8822" providerId="ADAL" clId="{EE581F2E-3CA7-4F4F-B7DA-678C8BD13377}" dt="2024-07-24T08:23:07.957" v="13856" actId="47"/>
        <pc:sldMkLst>
          <pc:docMk/>
          <pc:sldMk cId="1873786230" sldId="333"/>
        </pc:sldMkLst>
      </pc:sldChg>
      <pc:sldChg chg="modSp add mod ord modAnim">
        <pc:chgData name="Duncan Lugton" userId="bdb4a923-587f-45af-bf7f-55579f2a8822" providerId="ADAL" clId="{EE581F2E-3CA7-4F4F-B7DA-678C8BD13377}" dt="2024-08-05T09:32:43.497" v="16831"/>
        <pc:sldMkLst>
          <pc:docMk/>
          <pc:sldMk cId="428129987" sldId="334"/>
        </pc:sldMkLst>
      </pc:sldChg>
      <pc:sldChg chg="modSp add mod modAnim modNotesTx">
        <pc:chgData name="Duncan Lugton" userId="bdb4a923-587f-45af-bf7f-55579f2a8822" providerId="ADAL" clId="{EE581F2E-3CA7-4F4F-B7DA-678C8BD13377}" dt="2024-08-05T09:32:48.683" v="16832"/>
        <pc:sldMkLst>
          <pc:docMk/>
          <pc:sldMk cId="2693164807" sldId="335"/>
        </pc:sldMkLst>
      </pc:sldChg>
      <pc:sldChg chg="modSp add mod modAnim">
        <pc:chgData name="Duncan Lugton" userId="bdb4a923-587f-45af-bf7f-55579f2a8822" providerId="ADAL" clId="{EE581F2E-3CA7-4F4F-B7DA-678C8BD13377}" dt="2024-08-05T09:37:19.512" v="16895" actId="20577"/>
        <pc:sldMkLst>
          <pc:docMk/>
          <pc:sldMk cId="2734650676" sldId="336"/>
        </pc:sldMkLst>
      </pc:sldChg>
      <pc:sldChg chg="del">
        <pc:chgData name="Duncan Lugton" userId="bdb4a923-587f-45af-bf7f-55579f2a8822" providerId="ADAL" clId="{EE581F2E-3CA7-4F4F-B7DA-678C8BD13377}" dt="2024-07-24T08:23:07.957" v="13856" actId="47"/>
        <pc:sldMkLst>
          <pc:docMk/>
          <pc:sldMk cId="695563142" sldId="337"/>
        </pc:sldMkLst>
      </pc:sldChg>
      <pc:sldChg chg="modSp del mod">
        <pc:chgData name="Duncan Lugton" userId="bdb4a923-587f-45af-bf7f-55579f2a8822" providerId="ADAL" clId="{EE581F2E-3CA7-4F4F-B7DA-678C8BD13377}" dt="2024-07-22T15:01:38.638" v="10952" actId="2696"/>
        <pc:sldMkLst>
          <pc:docMk/>
          <pc:sldMk cId="1982670993" sldId="338"/>
        </pc:sldMkLst>
      </pc:sldChg>
      <pc:sldChg chg="modSp mod modAnim">
        <pc:chgData name="Duncan Lugton" userId="bdb4a923-587f-45af-bf7f-55579f2a8822" providerId="ADAL" clId="{EE581F2E-3CA7-4F4F-B7DA-678C8BD13377}" dt="2024-08-05T11:27:56.441" v="19012" actId="20577"/>
        <pc:sldMkLst>
          <pc:docMk/>
          <pc:sldMk cId="2223026630" sldId="339"/>
        </pc:sldMkLst>
      </pc:sldChg>
      <pc:sldChg chg="addSp delSp modSp del mod modNotesTx">
        <pc:chgData name="Duncan Lugton" userId="bdb4a923-587f-45af-bf7f-55579f2a8822" providerId="ADAL" clId="{EE581F2E-3CA7-4F4F-B7DA-678C8BD13377}" dt="2024-07-24T12:58:14.738" v="15129" actId="47"/>
        <pc:sldMkLst>
          <pc:docMk/>
          <pc:sldMk cId="1341337209" sldId="340"/>
        </pc:sldMkLst>
      </pc:sldChg>
      <pc:sldChg chg="modSp del mod">
        <pc:chgData name="Duncan Lugton" userId="bdb4a923-587f-45af-bf7f-55579f2a8822" providerId="ADAL" clId="{EE581F2E-3CA7-4F4F-B7DA-678C8BD13377}" dt="2024-07-22T15:02:04.373" v="10954" actId="47"/>
        <pc:sldMkLst>
          <pc:docMk/>
          <pc:sldMk cId="3860069751" sldId="342"/>
        </pc:sldMkLst>
      </pc:sldChg>
      <pc:sldChg chg="addSp delSp modSp del mod ord">
        <pc:chgData name="Duncan Lugton" userId="bdb4a923-587f-45af-bf7f-55579f2a8822" providerId="ADAL" clId="{EE581F2E-3CA7-4F4F-B7DA-678C8BD13377}" dt="2024-08-02T15:14:43.836" v="15305" actId="47"/>
        <pc:sldMkLst>
          <pc:docMk/>
          <pc:sldMk cId="1149901038" sldId="344"/>
        </pc:sldMkLst>
      </pc:sldChg>
      <pc:sldChg chg="modSp del mod">
        <pc:chgData name="Duncan Lugton" userId="bdb4a923-587f-45af-bf7f-55579f2a8822" providerId="ADAL" clId="{EE581F2E-3CA7-4F4F-B7DA-678C8BD13377}" dt="2024-07-22T08:58:02.405" v="3280" actId="47"/>
        <pc:sldMkLst>
          <pc:docMk/>
          <pc:sldMk cId="1131098390" sldId="345"/>
        </pc:sldMkLst>
      </pc:sldChg>
      <pc:sldChg chg="addSp modSp mod ord modNotesTx">
        <pc:chgData name="Duncan Lugton" userId="bdb4a923-587f-45af-bf7f-55579f2a8822" providerId="ADAL" clId="{EE581F2E-3CA7-4F4F-B7DA-678C8BD13377}" dt="2024-08-05T08:46:32.651" v="15641" actId="404"/>
        <pc:sldMkLst>
          <pc:docMk/>
          <pc:sldMk cId="795541158" sldId="346"/>
        </pc:sldMkLst>
      </pc:sldChg>
      <pc:sldChg chg="modSp del">
        <pc:chgData name="Duncan Lugton" userId="bdb4a923-587f-45af-bf7f-55579f2a8822" providerId="ADAL" clId="{EE581F2E-3CA7-4F4F-B7DA-678C8BD13377}" dt="2024-07-22T11:26:36.253" v="7758" actId="47"/>
        <pc:sldMkLst>
          <pc:docMk/>
          <pc:sldMk cId="1145690149" sldId="347"/>
        </pc:sldMkLst>
      </pc:sldChg>
      <pc:sldChg chg="modSp mod modAnim">
        <pc:chgData name="Duncan Lugton" userId="bdb4a923-587f-45af-bf7f-55579f2a8822" providerId="ADAL" clId="{EE581F2E-3CA7-4F4F-B7DA-678C8BD13377}" dt="2024-08-05T09:32:55.032" v="16833"/>
        <pc:sldMkLst>
          <pc:docMk/>
          <pc:sldMk cId="466701590" sldId="348"/>
        </pc:sldMkLst>
      </pc:sldChg>
      <pc:sldChg chg="modSp add mod modAnim">
        <pc:chgData name="Duncan Lugton" userId="bdb4a923-587f-45af-bf7f-55579f2a8822" providerId="ADAL" clId="{EE581F2E-3CA7-4F4F-B7DA-678C8BD13377}" dt="2024-08-05T09:33:27.284" v="16837"/>
        <pc:sldMkLst>
          <pc:docMk/>
          <pc:sldMk cId="3330917401" sldId="349"/>
        </pc:sldMkLst>
      </pc:sldChg>
      <pc:sldChg chg="delSp modSp add mod">
        <pc:chgData name="Duncan Lugton" userId="bdb4a923-587f-45af-bf7f-55579f2a8822" providerId="ADAL" clId="{EE581F2E-3CA7-4F4F-B7DA-678C8BD13377}" dt="2024-07-22T11:48:41.756" v="8856" actId="12"/>
        <pc:sldMkLst>
          <pc:docMk/>
          <pc:sldMk cId="1521408050" sldId="350"/>
        </pc:sldMkLst>
      </pc:sldChg>
      <pc:sldChg chg="modSp add mod ord modAnim">
        <pc:chgData name="Duncan Lugton" userId="bdb4a923-587f-45af-bf7f-55579f2a8822" providerId="ADAL" clId="{EE581F2E-3CA7-4F4F-B7DA-678C8BD13377}" dt="2024-08-05T09:35:13.886" v="16855"/>
        <pc:sldMkLst>
          <pc:docMk/>
          <pc:sldMk cId="2335809118" sldId="351"/>
        </pc:sldMkLst>
      </pc:sldChg>
      <pc:sldChg chg="addSp delSp modSp add del mod modNotesTx">
        <pc:chgData name="Duncan Lugton" userId="bdb4a923-587f-45af-bf7f-55579f2a8822" providerId="ADAL" clId="{EE581F2E-3CA7-4F4F-B7DA-678C8BD13377}" dt="2024-07-22T09:54:04.608" v="6265" actId="47"/>
        <pc:sldMkLst>
          <pc:docMk/>
          <pc:sldMk cId="1437313244" sldId="352"/>
        </pc:sldMkLst>
      </pc:sldChg>
      <pc:sldChg chg="addSp delSp modSp add mod ord modAnim modNotesTx">
        <pc:chgData name="Duncan Lugton" userId="bdb4a923-587f-45af-bf7f-55579f2a8822" providerId="ADAL" clId="{EE581F2E-3CA7-4F4F-B7DA-678C8BD13377}" dt="2024-08-05T09:35:20.027" v="16856"/>
        <pc:sldMkLst>
          <pc:docMk/>
          <pc:sldMk cId="3490172455" sldId="353"/>
        </pc:sldMkLst>
      </pc:sldChg>
      <pc:sldChg chg="modSp add mod ord">
        <pc:chgData name="Duncan Lugton" userId="bdb4a923-587f-45af-bf7f-55579f2a8822" providerId="ADAL" clId="{EE581F2E-3CA7-4F4F-B7DA-678C8BD13377}" dt="2024-07-22T11:49:01.431" v="8860" actId="6549"/>
        <pc:sldMkLst>
          <pc:docMk/>
          <pc:sldMk cId="329683441" sldId="354"/>
        </pc:sldMkLst>
      </pc:sldChg>
      <pc:sldChg chg="modSp add mod">
        <pc:chgData name="Duncan Lugton" userId="bdb4a923-587f-45af-bf7f-55579f2a8822" providerId="ADAL" clId="{EE581F2E-3CA7-4F4F-B7DA-678C8BD13377}" dt="2024-07-22T11:32:06.135" v="7942" actId="20577"/>
        <pc:sldMkLst>
          <pc:docMk/>
          <pc:sldMk cId="2464386093" sldId="355"/>
        </pc:sldMkLst>
      </pc:sldChg>
      <pc:sldChg chg="modSp add mod modClrScheme modAnim chgLayout">
        <pc:chgData name="Duncan Lugton" userId="bdb4a923-587f-45af-bf7f-55579f2a8822" providerId="ADAL" clId="{EE581F2E-3CA7-4F4F-B7DA-678C8BD13377}" dt="2024-08-05T09:35:23.969" v="16857"/>
        <pc:sldMkLst>
          <pc:docMk/>
          <pc:sldMk cId="3165833347" sldId="356"/>
        </pc:sldMkLst>
      </pc:sldChg>
      <pc:sldChg chg="modSp add mod modAnim">
        <pc:chgData name="Duncan Lugton" userId="bdb4a923-587f-45af-bf7f-55579f2a8822" providerId="ADAL" clId="{EE581F2E-3CA7-4F4F-B7DA-678C8BD13377}" dt="2024-08-05T09:35:27.789" v="16858"/>
        <pc:sldMkLst>
          <pc:docMk/>
          <pc:sldMk cId="1089655336" sldId="357"/>
        </pc:sldMkLst>
      </pc:sldChg>
      <pc:sldChg chg="modSp add del">
        <pc:chgData name="Duncan Lugton" userId="bdb4a923-587f-45af-bf7f-55579f2a8822" providerId="ADAL" clId="{EE581F2E-3CA7-4F4F-B7DA-678C8BD13377}" dt="2024-07-22T11:25:35.131" v="7749" actId="47"/>
        <pc:sldMkLst>
          <pc:docMk/>
          <pc:sldMk cId="1308591397" sldId="357"/>
        </pc:sldMkLst>
      </pc:sldChg>
      <pc:sldChg chg="modSp add mod modClrScheme chgLayout">
        <pc:chgData name="Duncan Lugton" userId="bdb4a923-587f-45af-bf7f-55579f2a8822" providerId="ADAL" clId="{EE581F2E-3CA7-4F4F-B7DA-678C8BD13377}" dt="2024-08-05T09:36:09.682" v="16890" actId="20577"/>
        <pc:sldMkLst>
          <pc:docMk/>
          <pc:sldMk cId="877298766" sldId="358"/>
        </pc:sldMkLst>
      </pc:sldChg>
      <pc:sldChg chg="modSp add mod ord modClrScheme modAnim chgLayout">
        <pc:chgData name="Duncan Lugton" userId="bdb4a923-587f-45af-bf7f-55579f2a8822" providerId="ADAL" clId="{EE581F2E-3CA7-4F4F-B7DA-678C8BD13377}" dt="2024-08-05T09:35:09.747" v="16854"/>
        <pc:sldMkLst>
          <pc:docMk/>
          <pc:sldMk cId="1799274257" sldId="359"/>
        </pc:sldMkLst>
      </pc:sldChg>
      <pc:sldChg chg="modSp add del mod ord">
        <pc:chgData name="Duncan Lugton" userId="bdb4a923-587f-45af-bf7f-55579f2a8822" providerId="ADAL" clId="{EE581F2E-3CA7-4F4F-B7DA-678C8BD13377}" dt="2024-07-22T13:51:25.546" v="9906" actId="47"/>
        <pc:sldMkLst>
          <pc:docMk/>
          <pc:sldMk cId="2583072412" sldId="360"/>
        </pc:sldMkLst>
      </pc:sldChg>
      <pc:sldChg chg="modSp add mod">
        <pc:chgData name="Duncan Lugton" userId="bdb4a923-587f-45af-bf7f-55579f2a8822" providerId="ADAL" clId="{EE581F2E-3CA7-4F4F-B7DA-678C8BD13377}" dt="2024-07-24T08:30:17.970" v="14027" actId="20577"/>
        <pc:sldMkLst>
          <pc:docMk/>
          <pc:sldMk cId="2397612973" sldId="361"/>
        </pc:sldMkLst>
      </pc:sldChg>
      <pc:sldChg chg="addSp delSp modSp add mod ord">
        <pc:chgData name="Duncan Lugton" userId="bdb4a923-587f-45af-bf7f-55579f2a8822" providerId="ADAL" clId="{EE581F2E-3CA7-4F4F-B7DA-678C8BD13377}" dt="2024-08-05T10:19:37.944" v="18013" actId="798"/>
        <pc:sldMkLst>
          <pc:docMk/>
          <pc:sldMk cId="2580724107" sldId="362"/>
        </pc:sldMkLst>
      </pc:sldChg>
      <pc:sldChg chg="modSp add mod modAnim modNotesTx">
        <pc:chgData name="Duncan Lugton" userId="bdb4a923-587f-45af-bf7f-55579f2a8822" providerId="ADAL" clId="{EE581F2E-3CA7-4F4F-B7DA-678C8BD13377}" dt="2024-08-05T09:36:17.071" v="16891"/>
        <pc:sldMkLst>
          <pc:docMk/>
          <pc:sldMk cId="3045219689" sldId="363"/>
        </pc:sldMkLst>
      </pc:sldChg>
      <pc:sldChg chg="modSp add mod modAnim">
        <pc:chgData name="Duncan Lugton" userId="bdb4a923-587f-45af-bf7f-55579f2a8822" providerId="ADAL" clId="{EE581F2E-3CA7-4F4F-B7DA-678C8BD13377}" dt="2024-08-05T09:36:21.340" v="16892"/>
        <pc:sldMkLst>
          <pc:docMk/>
          <pc:sldMk cId="2455287421" sldId="364"/>
        </pc:sldMkLst>
      </pc:sldChg>
      <pc:sldChg chg="addSp modSp add mod">
        <pc:chgData name="Duncan Lugton" userId="bdb4a923-587f-45af-bf7f-55579f2a8822" providerId="ADAL" clId="{EE581F2E-3CA7-4F4F-B7DA-678C8BD13377}" dt="2024-08-05T15:13:41.662" v="19464"/>
        <pc:sldMkLst>
          <pc:docMk/>
          <pc:sldMk cId="504039281" sldId="365"/>
        </pc:sldMkLst>
      </pc:sldChg>
      <pc:sldChg chg="delSp modSp add mod delAnim modNotesTx">
        <pc:chgData name="Duncan Lugton" userId="bdb4a923-587f-45af-bf7f-55579f2a8822" providerId="ADAL" clId="{EE581F2E-3CA7-4F4F-B7DA-678C8BD13377}" dt="2024-08-06T10:52:41.719" v="19478" actId="20577"/>
        <pc:sldMkLst>
          <pc:docMk/>
          <pc:sldMk cId="2727568484" sldId="366"/>
        </pc:sldMkLst>
      </pc:sldChg>
      <pc:sldChg chg="addSp delSp modSp add del mod">
        <pc:chgData name="Duncan Lugton" userId="bdb4a923-587f-45af-bf7f-55579f2a8822" providerId="ADAL" clId="{EE581F2E-3CA7-4F4F-B7DA-678C8BD13377}" dt="2024-08-05T08:40:06.220" v="15540" actId="47"/>
        <pc:sldMkLst>
          <pc:docMk/>
          <pc:sldMk cId="621416995" sldId="367"/>
        </pc:sldMkLst>
      </pc:sldChg>
      <pc:sldChg chg="modSp mod">
        <pc:chgData name="Duncan Lugton" userId="bdb4a923-587f-45af-bf7f-55579f2a8822" providerId="ADAL" clId="{EE581F2E-3CA7-4F4F-B7DA-678C8BD13377}" dt="2024-08-22T09:46:50.722" v="19515" actId="20577"/>
        <pc:sldMkLst>
          <pc:docMk/>
          <pc:sldMk cId="7056584" sldId="368"/>
        </pc:sldMkLst>
      </pc:sldChg>
      <pc:sldChg chg="modSp modAnim">
        <pc:chgData name="Duncan Lugton" userId="bdb4a923-587f-45af-bf7f-55579f2a8822" providerId="ADAL" clId="{EE581F2E-3CA7-4F4F-B7DA-678C8BD13377}" dt="2024-08-05T11:14:36.712" v="18526" actId="113"/>
        <pc:sldMkLst>
          <pc:docMk/>
          <pc:sldMk cId="3741722238" sldId="369"/>
        </pc:sldMkLst>
      </pc:sldChg>
      <pc:sldChg chg="modAnim">
        <pc:chgData name="Duncan Lugton" userId="bdb4a923-587f-45af-bf7f-55579f2a8822" providerId="ADAL" clId="{EE581F2E-3CA7-4F4F-B7DA-678C8BD13377}" dt="2024-08-05T09:37:10.060" v="16893"/>
        <pc:sldMkLst>
          <pc:docMk/>
          <pc:sldMk cId="3836199406" sldId="370"/>
        </pc:sldMkLst>
      </pc:sldChg>
      <pc:sldChg chg="modSp mod modAnim">
        <pc:chgData name="Duncan Lugton" userId="bdb4a923-587f-45af-bf7f-55579f2a8822" providerId="ADAL" clId="{EE581F2E-3CA7-4F4F-B7DA-678C8BD13377}" dt="2024-08-05T09:34:46.075" v="16853"/>
        <pc:sldMkLst>
          <pc:docMk/>
          <pc:sldMk cId="2362523721" sldId="371"/>
        </pc:sldMkLst>
      </pc:sldChg>
      <pc:sldChg chg="addSp delSp modSp add mod">
        <pc:chgData name="Duncan Lugton" userId="bdb4a923-587f-45af-bf7f-55579f2a8822" providerId="ADAL" clId="{EE581F2E-3CA7-4F4F-B7DA-678C8BD13377}" dt="2024-08-05T09:37:47.461" v="16897" actId="14100"/>
        <pc:sldMkLst>
          <pc:docMk/>
          <pc:sldMk cId="1296819639" sldId="372"/>
        </pc:sldMkLst>
      </pc:sldChg>
      <pc:sldChg chg="addSp delSp modSp add mod">
        <pc:chgData name="Duncan Lugton" userId="bdb4a923-587f-45af-bf7f-55579f2a8822" providerId="ADAL" clId="{EE581F2E-3CA7-4F4F-B7DA-678C8BD13377}" dt="2024-08-05T09:38:25.865" v="16917" actId="20577"/>
        <pc:sldMkLst>
          <pc:docMk/>
          <pc:sldMk cId="4062434862" sldId="373"/>
        </pc:sldMkLst>
      </pc:sldChg>
      <pc:sldChg chg="add del">
        <pc:chgData name="Duncan Lugton" userId="bdb4a923-587f-45af-bf7f-55579f2a8822" providerId="ADAL" clId="{EE581F2E-3CA7-4F4F-B7DA-678C8BD13377}" dt="2024-08-05T08:43:26.751" v="15600" actId="47"/>
        <pc:sldMkLst>
          <pc:docMk/>
          <pc:sldMk cId="1032270595" sldId="374"/>
        </pc:sldMkLst>
      </pc:sldChg>
      <pc:sldChg chg="modSp add mod">
        <pc:chgData name="Duncan Lugton" userId="bdb4a923-587f-45af-bf7f-55579f2a8822" providerId="ADAL" clId="{EE581F2E-3CA7-4F4F-B7DA-678C8BD13377}" dt="2024-08-06T10:55:21.894" v="19492" actId="20577"/>
        <pc:sldMkLst>
          <pc:docMk/>
          <pc:sldMk cId="2628328245" sldId="374"/>
        </pc:sldMkLst>
      </pc:sldChg>
      <pc:sldChg chg="addSp delSp modSp new mod modClrScheme chgLayout">
        <pc:chgData name="Duncan Lugton" userId="bdb4a923-587f-45af-bf7f-55579f2a8822" providerId="ADAL" clId="{EE581F2E-3CA7-4F4F-B7DA-678C8BD13377}" dt="2024-08-05T09:28:25.164" v="16811" actId="108"/>
        <pc:sldMkLst>
          <pc:docMk/>
          <pc:sldMk cId="3112158680" sldId="375"/>
        </pc:sldMkLst>
      </pc:sldChg>
      <pc:sldChg chg="new del">
        <pc:chgData name="Duncan Lugton" userId="bdb4a923-587f-45af-bf7f-55579f2a8822" providerId="ADAL" clId="{EE581F2E-3CA7-4F4F-B7DA-678C8BD13377}" dt="2024-08-05T11:19:43.054" v="18528" actId="680"/>
        <pc:sldMkLst>
          <pc:docMk/>
          <pc:sldMk cId="1595958576" sldId="376"/>
        </pc:sldMkLst>
      </pc:sldChg>
      <pc:sldChg chg="add">
        <pc:chgData name="Duncan Lugton" userId="bdb4a923-587f-45af-bf7f-55579f2a8822" providerId="ADAL" clId="{EE581F2E-3CA7-4F4F-B7DA-678C8BD13377}" dt="2024-08-05T11:19:44.790" v="18529" actId="2890"/>
        <pc:sldMkLst>
          <pc:docMk/>
          <pc:sldMk cId="3069466032" sldId="376"/>
        </pc:sldMkLst>
      </pc:sldChg>
      <pc:sldChg chg="new del">
        <pc:chgData name="Duncan Lugton" userId="bdb4a923-587f-45af-bf7f-55579f2a8822" providerId="ADAL" clId="{EE581F2E-3CA7-4F4F-B7DA-678C8BD13377}" dt="2024-08-06T10:56:09.907" v="19494" actId="680"/>
        <pc:sldMkLst>
          <pc:docMk/>
          <pc:sldMk cId="4126015723" sldId="377"/>
        </pc:sldMkLst>
      </pc:sldChg>
    </pc:docChg>
  </pc:docChgLst>
  <pc:docChgLst>
    <pc:chgData name="Duncan Lugton" userId="bdb4a923-587f-45af-bf7f-55579f2a8822" providerId="ADAL" clId="{5163D81F-3A44-485D-910A-D79763193D13}"/>
    <pc:docChg chg="undo custSel addSld delSld modSld">
      <pc:chgData name="Duncan Lugton" userId="bdb4a923-587f-45af-bf7f-55579f2a8822" providerId="ADAL" clId="{5163D81F-3A44-485D-910A-D79763193D13}" dt="2025-10-10T14:44:44.343" v="371" actId="6549"/>
      <pc:docMkLst>
        <pc:docMk/>
      </pc:docMkLst>
      <pc:sldChg chg="modSp mod">
        <pc:chgData name="Duncan Lugton" userId="bdb4a923-587f-45af-bf7f-55579f2a8822" providerId="ADAL" clId="{5163D81F-3A44-485D-910A-D79763193D13}" dt="2025-10-10T14:44:44.343" v="371" actId="6549"/>
        <pc:sldMkLst>
          <pc:docMk/>
          <pc:sldMk cId="0" sldId="287"/>
        </pc:sldMkLst>
        <pc:spChg chg="mod">
          <ac:chgData name="Duncan Lugton" userId="bdb4a923-587f-45af-bf7f-55579f2a8822" providerId="ADAL" clId="{5163D81F-3A44-485D-910A-D79763193D13}" dt="2025-10-10T14:33:25.534" v="277" actId="20577"/>
          <ac:spMkLst>
            <pc:docMk/>
            <pc:sldMk cId="0" sldId="287"/>
            <ac:spMk id="4" creationId="{00000000-0000-0000-0000-000000000000}"/>
          </ac:spMkLst>
        </pc:spChg>
        <pc:spChg chg="mod">
          <ac:chgData name="Duncan Lugton" userId="bdb4a923-587f-45af-bf7f-55579f2a8822" providerId="ADAL" clId="{5163D81F-3A44-485D-910A-D79763193D13}" dt="2025-10-10T14:33:03.244" v="208" actId="20577"/>
          <ac:spMkLst>
            <pc:docMk/>
            <pc:sldMk cId="0" sldId="287"/>
            <ac:spMk id="5" creationId="{00000000-0000-0000-0000-000000000000}"/>
          </ac:spMkLst>
        </pc:spChg>
        <pc:spChg chg="mod">
          <ac:chgData name="Duncan Lugton" userId="bdb4a923-587f-45af-bf7f-55579f2a8822" providerId="ADAL" clId="{5163D81F-3A44-485D-910A-D79763193D13}" dt="2025-10-10T14:44:44.343" v="371" actId="6549"/>
          <ac:spMkLst>
            <pc:docMk/>
            <pc:sldMk cId="0" sldId="287"/>
            <ac:spMk id="6" creationId="{00000000-0000-0000-0000-000000000000}"/>
          </ac:spMkLst>
        </pc:spChg>
      </pc:sldChg>
      <pc:sldChg chg="modSp del mod modAnim">
        <pc:chgData name="Duncan Lugton" userId="bdb4a923-587f-45af-bf7f-55579f2a8822" providerId="ADAL" clId="{5163D81F-3A44-485D-910A-D79763193D13}" dt="2025-10-10T14:35:11.314" v="324" actId="47"/>
        <pc:sldMkLst>
          <pc:docMk/>
          <pc:sldMk cId="0" sldId="327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428129987" sldId="334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693164807" sldId="335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734650676" sldId="336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223026630" sldId="339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795541158" sldId="346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466701590" sldId="348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330917401" sldId="349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1521408050" sldId="350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335809118" sldId="351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490172455" sldId="353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29683441" sldId="354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464386093" sldId="355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165833347" sldId="356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1089655336" sldId="357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877298766" sldId="358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1799274257" sldId="359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397612973" sldId="361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580724107" sldId="362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045219689" sldId="363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455287421" sldId="364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504039281" sldId="365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727568484" sldId="366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7056584" sldId="368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741722238" sldId="369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836199406" sldId="370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362523721" sldId="371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1296819639" sldId="372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4062434862" sldId="373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628328245" sldId="374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112158680" sldId="375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3069466032" sldId="376"/>
        </pc:sldMkLst>
      </pc:sldChg>
      <pc:sldChg chg="del">
        <pc:chgData name="Duncan Lugton" userId="bdb4a923-587f-45af-bf7f-55579f2a8822" providerId="ADAL" clId="{5163D81F-3A44-485D-910A-D79763193D13}" dt="2025-10-10T14:35:11.314" v="324" actId="47"/>
        <pc:sldMkLst>
          <pc:docMk/>
          <pc:sldMk cId="2021794606" sldId="377"/>
        </pc:sldMkLst>
      </pc:sldChg>
      <pc:sldChg chg="modSp add del modAnim">
        <pc:chgData name="Duncan Lugton" userId="bdb4a923-587f-45af-bf7f-55579f2a8822" providerId="ADAL" clId="{5163D81F-3A44-485D-910A-D79763193D13}" dt="2025-09-09T08:15:29.022" v="171" actId="2890"/>
        <pc:sldMkLst>
          <pc:docMk/>
          <pc:sldMk cId="2677158975" sldId="378"/>
        </pc:sldMkLst>
      </pc:sldChg>
    </pc:docChg>
  </pc:docChgLst>
  <pc:docChgLst>
    <pc:chgData name="Duncan Lugton" userId="S::dlugton@icheme.org::bdb4a923-587f-45af-bf7f-55579f2a8822" providerId="AD" clId="Web-{22B10EE5-5FAA-6951-42DB-15CE69F7A98F}"/>
    <pc:docChg chg="modSld">
      <pc:chgData name="Duncan Lugton" userId="S::dlugton@icheme.org::bdb4a923-587f-45af-bf7f-55579f2a8822" providerId="AD" clId="Web-{22B10EE5-5FAA-6951-42DB-15CE69F7A98F}" dt="2024-08-29T10:03:52.192" v="87"/>
      <pc:docMkLst>
        <pc:docMk/>
      </pc:docMkLst>
      <pc:sldChg chg="modSp">
        <pc:chgData name="Duncan Lugton" userId="S::dlugton@icheme.org::bdb4a923-587f-45af-bf7f-55579f2a8822" providerId="AD" clId="Web-{22B10EE5-5FAA-6951-42DB-15CE69F7A98F}" dt="2024-08-29T10:03:52.192" v="87"/>
        <pc:sldMkLst>
          <pc:docMk/>
          <pc:sldMk cId="7056584" sldId="36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08C90D57-623F-4174-9BA7-87EB35F8D6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8" y="744538"/>
            <a:ext cx="6615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1B32C6F8-2441-4ECD-AFD4-28C0C3C19C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gn-of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" r="2237"/>
          <a:stretch/>
        </p:blipFill>
        <p:spPr>
          <a:xfrm>
            <a:off x="7053775" y="2947981"/>
            <a:ext cx="4716884" cy="37033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9" b="6639"/>
          <a:stretch/>
        </p:blipFill>
        <p:spPr>
          <a:xfrm>
            <a:off x="300626" y="3233042"/>
            <a:ext cx="7060873" cy="34433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8000" y="1447200"/>
            <a:ext cx="11164800" cy="763200"/>
          </a:xfrm>
          <a:noFill/>
        </p:spPr>
        <p:txBody>
          <a:bodyPr/>
          <a:lstStyle>
            <a:lvl1pPr algn="l">
              <a:defRPr sz="44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Calibri 44pt one line max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2213865"/>
            <a:ext cx="11164800" cy="450050"/>
          </a:xfrm>
          <a:noFill/>
        </p:spPr>
        <p:txBody>
          <a:bodyPr/>
          <a:lstStyle>
            <a:lvl1pPr>
              <a:buFontTx/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Calibri 30pt one line max - subtitle can be deleted 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DE13E0-EEBD-A34A-92F4-81D80B31C339}"/>
              </a:ext>
            </a:extLst>
          </p:cNvPr>
          <p:cNvSpPr/>
          <p:nvPr userDrawn="1"/>
        </p:nvSpPr>
        <p:spPr>
          <a:xfrm>
            <a:off x="2981195" y="0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4400" y="5706156"/>
            <a:ext cx="6148800" cy="781200"/>
          </a:xfrm>
          <a:noFill/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Presenter Calibri 28 </a:t>
            </a:r>
            <a:r>
              <a:rPr lang="en-US" err="1"/>
              <a:t>pt</a:t>
            </a:r>
            <a:endParaRPr lang="en-US"/>
          </a:p>
          <a:p>
            <a:r>
              <a:rPr lang="en-US"/>
              <a:t>title or location or date 24 </a:t>
            </a:r>
            <a:r>
              <a:rPr lang="en-US" err="1"/>
              <a:t>pt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ChemE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600" y="396000"/>
            <a:ext cx="11208000" cy="871200"/>
          </a:xfrm>
          <a:noFill/>
        </p:spPr>
        <p:txBody>
          <a:bodyPr/>
          <a:lstStyle>
            <a:lvl1pPr algn="l">
              <a:defRPr sz="4400"/>
            </a:lvl1pPr>
          </a:lstStyle>
          <a:p>
            <a:r>
              <a:rPr lang="en-US"/>
              <a:t>Calibri 44pt one line preferred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F5ABA7-8DAD-EA44-9F36-A6C65E716DCB}"/>
              </a:ext>
            </a:extLst>
          </p:cNvPr>
          <p:cNvSpPr/>
          <p:nvPr userDrawn="1"/>
        </p:nvSpPr>
        <p:spPr>
          <a:xfrm>
            <a:off x="7371611" y="5726333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hemE 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600" y="396000"/>
            <a:ext cx="11208000" cy="871200"/>
          </a:xfrm>
          <a:noFill/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Calibri 44pt one line preferred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393600" y="1277999"/>
            <a:ext cx="11208000" cy="4448333"/>
          </a:xfrm>
          <a:noFill/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  <a:lvl2pPr>
              <a:defRPr sz="30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Calibri 30 </a:t>
            </a:r>
            <a:r>
              <a:rPr lang="en-US" err="1"/>
              <a:t>pt</a:t>
            </a:r>
            <a:endParaRPr lang="en-US"/>
          </a:p>
          <a:p>
            <a:pPr lvl="0"/>
            <a:r>
              <a:rPr lang="en-US"/>
              <a:t>six bullets max (one line preferred)</a:t>
            </a:r>
          </a:p>
          <a:p>
            <a:pPr lvl="1"/>
            <a:r>
              <a:rPr lang="en-US"/>
              <a:t>second level lowest</a:t>
            </a:r>
          </a:p>
          <a:p>
            <a:pPr lvl="0"/>
            <a:r>
              <a:rPr lang="en-US"/>
              <a:t>follow Style Guide for PowerPoint </a:t>
            </a:r>
          </a:p>
          <a:p>
            <a:pPr lvl="0"/>
            <a:r>
              <a:rPr lang="en-US"/>
              <a:t>lower case letters at line beginnings and no punctuation (</a:t>
            </a:r>
            <a:r>
              <a:rPr lang="en-US" err="1"/>
              <a:t>ie</a:t>
            </a:r>
            <a:r>
              <a:rPr lang="en-US"/>
              <a:t> no commas, semicolons or full stops) at line ends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FA43A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do not use italics - use </a:t>
            </a:r>
            <a:r>
              <a:rPr lang="en-US" err="1"/>
              <a:t>coloured</a:t>
            </a:r>
            <a:r>
              <a:rPr lang="en-US"/>
              <a:t> text for emphasis</a:t>
            </a:r>
          </a:p>
          <a:p>
            <a:pPr lvl="0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49AAD8-A14B-D94D-AF2B-DFCF6AF31A7A}"/>
              </a:ext>
            </a:extLst>
          </p:cNvPr>
          <p:cNvSpPr/>
          <p:nvPr userDrawn="1"/>
        </p:nvSpPr>
        <p:spPr>
          <a:xfrm>
            <a:off x="7371611" y="5726333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hemE 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600" y="396000"/>
            <a:ext cx="11208000" cy="871200"/>
          </a:xfrm>
          <a:noFill/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Calibri 44pt one line preferred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93600" y="2798764"/>
            <a:ext cx="11208000" cy="1260475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[Full screen image can be used with white or IChemE green title].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ign-off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FC2DE6A-81AE-8847-86E6-23C43B098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15729"/>
          <a:stretch/>
        </p:blipFill>
        <p:spPr>
          <a:xfrm>
            <a:off x="7186783" y="2860299"/>
            <a:ext cx="4609852" cy="37951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" r="3914"/>
          <a:stretch/>
        </p:blipFill>
        <p:spPr>
          <a:xfrm>
            <a:off x="141316" y="3086837"/>
            <a:ext cx="4804504" cy="34768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1" r="16341"/>
          <a:stretch/>
        </p:blipFill>
        <p:spPr>
          <a:xfrm>
            <a:off x="3673658" y="3086837"/>
            <a:ext cx="3699415" cy="310102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74"/>
            <a:ext cx="12189024" cy="68563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8000" y="1447200"/>
            <a:ext cx="11164800" cy="763200"/>
          </a:xfrm>
          <a:noFill/>
        </p:spPr>
        <p:txBody>
          <a:bodyPr/>
          <a:lstStyle>
            <a:lvl1pPr algn="l">
              <a:defRPr sz="44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Calibri 44pt one line max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2213865"/>
            <a:ext cx="11164800" cy="450050"/>
          </a:xfrm>
          <a:noFill/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US"/>
              <a:t>Calibri 30pt one line max - subtitle can be deleted </a:t>
            </a:r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36F703-F996-364D-B2AF-1D6C114C4A72}"/>
              </a:ext>
            </a:extLst>
          </p:cNvPr>
          <p:cNvSpPr/>
          <p:nvPr userDrawn="1"/>
        </p:nvSpPr>
        <p:spPr>
          <a:xfrm>
            <a:off x="2981195" y="0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34A6E36-60BE-874D-8A4F-A2DDD03C04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4400" y="5680153"/>
            <a:ext cx="6148800" cy="781200"/>
          </a:xfrm>
          <a:noFill/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Presenter Calibri 28 </a:t>
            </a:r>
            <a:r>
              <a:rPr lang="en-US" err="1"/>
              <a:t>pt</a:t>
            </a:r>
            <a:endParaRPr lang="en-US"/>
          </a:p>
          <a:p>
            <a:r>
              <a:rPr lang="en-US"/>
              <a:t>title or location or date 24 </a:t>
            </a:r>
            <a:r>
              <a:rPr lang="en-US" err="1"/>
              <a:t>pt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D67B61-2DC7-3149-8A99-77CFCE5A2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" r="2186"/>
          <a:stretch/>
        </p:blipFill>
        <p:spPr>
          <a:xfrm>
            <a:off x="7003903" y="2872825"/>
            <a:ext cx="4721932" cy="3703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7E908E-4F1D-9D49-B0AC-EC11C6A856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6" b="8516"/>
          <a:stretch/>
        </p:blipFill>
        <p:spPr>
          <a:xfrm>
            <a:off x="300626" y="3233042"/>
            <a:ext cx="7380334" cy="3443331"/>
          </a:xfrm>
          <a:prstGeom prst="rect">
            <a:avLst/>
          </a:prstGeom>
        </p:spPr>
      </p:pic>
      <p:pic>
        <p:nvPicPr>
          <p:cNvPr id="9" name="Picture 8" descr="powerpoint conblank_362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2976" y="0"/>
            <a:ext cx="12189024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4400" y="5607142"/>
            <a:ext cx="6148800" cy="781200"/>
          </a:xfrm>
          <a:noFill/>
        </p:spPr>
        <p:txBody>
          <a:bodyPr anchor="ctr"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Section divider Calibri 28pt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divid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CAFEF47-9D95-5A49-9480-8A5F07A7D7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r="14879"/>
          <a:stretch/>
        </p:blipFill>
        <p:spPr>
          <a:xfrm>
            <a:off x="7186783" y="2760091"/>
            <a:ext cx="4609852" cy="37033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 r="3722"/>
          <a:stretch/>
        </p:blipFill>
        <p:spPr>
          <a:xfrm>
            <a:off x="23852" y="2967644"/>
            <a:ext cx="4850877" cy="3495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F7C7AA-7053-6441-B777-D62469698C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4" r="14024"/>
          <a:stretch/>
        </p:blipFill>
        <p:spPr>
          <a:xfrm>
            <a:off x="3673658" y="3086837"/>
            <a:ext cx="3954058" cy="3101021"/>
          </a:xfrm>
          <a:prstGeom prst="rect">
            <a:avLst/>
          </a:prstGeom>
        </p:spPr>
      </p:pic>
      <p:pic>
        <p:nvPicPr>
          <p:cNvPr id="9" name="Picture 8" descr="powerpoint conblank_362.png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1" y="-13420"/>
            <a:ext cx="12212876" cy="687142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F5EC74-FB81-ED8A-EA66-4023B919AFD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795142" y="5616164"/>
            <a:ext cx="6148800" cy="7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 sz="2800" baseline="0">
                <a:solidFill>
                  <a:schemeClr val="bg1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defRPr>
            </a:lvl1pPr>
            <a:lvl2pPr marL="457200" indent="0" algn="ctr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 sz="3000">
                <a:solidFill>
                  <a:schemeClr val="tx1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>
                <a:solidFill>
                  <a:schemeClr val="tx1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FA43A"/>
              </a:buClr>
              <a:buFont typeface="Wingdings" pitchFamily="2" charset="2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/>
              <a:t>Section divider Calibri 28pt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title and sign-of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471A3A5-C02C-F049-8C1F-18F8110C2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" r="3321"/>
          <a:stretch/>
        </p:blipFill>
        <p:spPr>
          <a:xfrm>
            <a:off x="7166264" y="2872825"/>
            <a:ext cx="4609852" cy="3703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2D407DA-8D7E-F549-AD06-F78BE3C988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b="3218"/>
          <a:stretch/>
        </p:blipFill>
        <p:spPr>
          <a:xfrm>
            <a:off x="288100" y="2872825"/>
            <a:ext cx="7038675" cy="37033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8000" y="1403775"/>
            <a:ext cx="11164800" cy="763200"/>
          </a:xfrm>
          <a:noFill/>
        </p:spPr>
        <p:txBody>
          <a:bodyPr/>
          <a:lstStyle>
            <a:lvl1pPr algn="l">
              <a:defRPr sz="4400" b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Calibri 44 </a:t>
            </a:r>
            <a:r>
              <a:rPr lang="en-US" err="1"/>
              <a:t>pt</a:t>
            </a:r>
            <a:r>
              <a:rPr lang="en-US"/>
              <a:t> one line max</a:t>
            </a:r>
          </a:p>
        </p:txBody>
      </p:sp>
      <p:sp>
        <p:nvSpPr>
          <p:cNvPr id="12" name="Text Placeholder 1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6400" y="2213865"/>
            <a:ext cx="11164800" cy="523945"/>
          </a:xfrm>
          <a:noFill/>
        </p:spPr>
        <p:txBody>
          <a:bodyPr/>
          <a:lstStyle>
            <a:lvl1pPr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Calibri 30pt one line max - subtitle can be deleted </a:t>
            </a:r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E7A6FD5-D3B4-E748-8601-FF71A540C3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4400" y="5692679"/>
            <a:ext cx="6148800" cy="781200"/>
          </a:xfrm>
          <a:noFill/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Presenter Calibri 28 </a:t>
            </a:r>
            <a:r>
              <a:rPr lang="en-US" err="1"/>
              <a:t>pt</a:t>
            </a:r>
            <a:endParaRPr lang="en-US"/>
          </a:p>
          <a:p>
            <a:r>
              <a:rPr lang="en-US"/>
              <a:t>title or location or date 24 </a:t>
            </a:r>
            <a:r>
              <a:rPr lang="en-US" err="1"/>
              <a:t>pt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itle and sign-off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" r="6730"/>
          <a:stretch/>
        </p:blipFill>
        <p:spPr>
          <a:xfrm>
            <a:off x="201982" y="2860299"/>
            <a:ext cx="4804877" cy="37033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E2AF0-25A1-AF42-B07E-99C73030E0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r="14879"/>
          <a:stretch/>
        </p:blipFill>
        <p:spPr>
          <a:xfrm>
            <a:off x="7186783" y="2860299"/>
            <a:ext cx="4609852" cy="3703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C3B439-725F-814D-AE8B-C099673B15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453"/>
          <a:stretch/>
        </p:blipFill>
        <p:spPr>
          <a:xfrm>
            <a:off x="3560765" y="3086837"/>
            <a:ext cx="3797016" cy="31010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16680" cy="6871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8000" y="1403775"/>
            <a:ext cx="11164800" cy="763200"/>
          </a:xfrm>
          <a:noFill/>
        </p:spPr>
        <p:txBody>
          <a:bodyPr/>
          <a:lstStyle>
            <a:lvl1pPr algn="l">
              <a:defRPr sz="4400" b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Calibri 44 </a:t>
            </a:r>
            <a:r>
              <a:rPr lang="en-US" err="1"/>
              <a:t>pt</a:t>
            </a:r>
            <a:r>
              <a:rPr lang="en-US"/>
              <a:t> one line max</a:t>
            </a:r>
          </a:p>
        </p:txBody>
      </p:sp>
      <p:sp>
        <p:nvSpPr>
          <p:cNvPr id="12" name="Text Placeholder 1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6400" y="2213865"/>
            <a:ext cx="11164800" cy="523945"/>
          </a:xfrm>
          <a:noFill/>
        </p:spPr>
        <p:txBody>
          <a:bodyPr/>
          <a:lstStyle>
            <a:lvl1pPr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Calibri 30pt one line max - subtitle can be deleted 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C96FA6C-1CAF-B44F-931A-F03DA65ED1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4400" y="5704248"/>
            <a:ext cx="6148800" cy="781200"/>
          </a:xfrm>
          <a:noFill/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Presenter Calibri 28 </a:t>
            </a:r>
            <a:r>
              <a:rPr lang="en-US" err="1"/>
              <a:t>pt</a:t>
            </a:r>
            <a:endParaRPr lang="en-US"/>
          </a:p>
          <a:p>
            <a:r>
              <a:rPr lang="en-US"/>
              <a:t>title or location or date 24 </a:t>
            </a:r>
            <a:r>
              <a:rPr lang="en-US" err="1"/>
              <a:t>pt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9E5D97-5457-AA49-AD6E-E324078F8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" r="3321"/>
          <a:stretch/>
        </p:blipFill>
        <p:spPr>
          <a:xfrm>
            <a:off x="7028842" y="2872825"/>
            <a:ext cx="4609852" cy="3703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9746BC-2E66-D945-8763-C741860BE4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9" b="8539"/>
          <a:stretch/>
        </p:blipFill>
        <p:spPr>
          <a:xfrm>
            <a:off x="288100" y="3040702"/>
            <a:ext cx="7384547" cy="3443331"/>
          </a:xfrm>
          <a:prstGeom prst="rect">
            <a:avLst/>
          </a:prstGeom>
        </p:spPr>
      </p:pic>
      <p:pic>
        <p:nvPicPr>
          <p:cNvPr id="8" name="Picture 7" descr="powerpoint blank_362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488" y="0"/>
            <a:ext cx="12189024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734400" y="5618130"/>
            <a:ext cx="6148800" cy="781200"/>
          </a:xfrm>
          <a:noFill/>
        </p:spPr>
        <p:txBody>
          <a:bodyPr anchor="ctr"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Section divider Calibri 28pt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een chapter divid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A324DD3-E0CA-4E47-9958-9B0A4AA59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" r="2946"/>
          <a:stretch/>
        </p:blipFill>
        <p:spPr>
          <a:xfrm>
            <a:off x="0" y="2527069"/>
            <a:ext cx="5554567" cy="39368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BC1F78-96DD-3C45-ABCB-B5103CAFE7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r="14879"/>
          <a:stretch/>
        </p:blipFill>
        <p:spPr>
          <a:xfrm>
            <a:off x="7186783" y="2860299"/>
            <a:ext cx="4609852" cy="37033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10C78B-B45C-2645-B859-78CD71C93B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453"/>
          <a:stretch/>
        </p:blipFill>
        <p:spPr>
          <a:xfrm>
            <a:off x="3711236" y="3086837"/>
            <a:ext cx="3797016" cy="3101021"/>
          </a:xfrm>
          <a:prstGeom prst="rect">
            <a:avLst/>
          </a:prstGeom>
        </p:spPr>
      </p:pic>
      <p:pic>
        <p:nvPicPr>
          <p:cNvPr id="8" name="Picture 7" descr="powerpoint blank_362.png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1488" y="0"/>
            <a:ext cx="12189024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734400" y="5618130"/>
            <a:ext cx="6148800" cy="781200"/>
          </a:xfrm>
          <a:noFill/>
        </p:spPr>
        <p:txBody>
          <a:bodyPr anchor="ctr"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Section divider Arial 28pt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Chem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600451" y="6092825"/>
            <a:ext cx="2207683" cy="0"/>
          </a:xfrm>
          <a:prstGeom prst="line">
            <a:avLst/>
          </a:prstGeom>
          <a:ln w="1270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365" y="396000"/>
            <a:ext cx="11208000" cy="871200"/>
          </a:xfrm>
          <a:noFill/>
        </p:spPr>
        <p:txBody>
          <a:bodyPr/>
          <a:lstStyle>
            <a:lvl1pPr algn="l">
              <a:defRPr sz="4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Calibri 44pt one line preferred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95365" y="1278000"/>
            <a:ext cx="5505600" cy="4248000"/>
          </a:xfrm>
          <a:noFill/>
        </p:spPr>
        <p:txBody>
          <a:bodyPr/>
          <a:lstStyle>
            <a:lvl1pPr>
              <a:defRPr sz="30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Calibri 30pt</a:t>
            </a:r>
          </a:p>
          <a:p>
            <a:pPr lvl="0"/>
            <a:r>
              <a:rPr lang="en-US"/>
              <a:t>six bullets max</a:t>
            </a:r>
          </a:p>
          <a:p>
            <a:pPr lvl="1"/>
            <a:r>
              <a:rPr lang="en-US"/>
              <a:t>second level lowest</a:t>
            </a:r>
          </a:p>
          <a:p>
            <a:pPr lvl="0"/>
            <a:r>
              <a:rPr lang="en-US"/>
              <a:t>one line per bullet</a:t>
            </a:r>
          </a:p>
          <a:p>
            <a:pPr lvl="0"/>
            <a:r>
              <a:rPr lang="en-US"/>
              <a:t>lower case letters </a:t>
            </a:r>
          </a:p>
          <a:p>
            <a:pPr lvl="0"/>
            <a:r>
              <a:rPr lang="en-US"/>
              <a:t>no punctuation</a:t>
            </a:r>
          </a:p>
          <a:p>
            <a:pPr lvl="0"/>
            <a:r>
              <a:rPr lang="en-US"/>
              <a:t>use </a:t>
            </a:r>
            <a:r>
              <a:rPr lang="en-US" err="1"/>
              <a:t>coloured</a:t>
            </a:r>
            <a:r>
              <a:rPr lang="en-US"/>
              <a:t> text for emphasis</a:t>
            </a:r>
          </a:p>
          <a:p>
            <a:pPr lvl="0"/>
            <a:r>
              <a:rPr lang="en-US"/>
              <a:t>do not use italics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0" y="1287922"/>
            <a:ext cx="5507365" cy="4248000"/>
          </a:xfrm>
          <a:noFill/>
        </p:spPr>
        <p:txBody>
          <a:bodyPr/>
          <a:lstStyle>
            <a:lvl1pPr>
              <a:defRPr sz="30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bleed picture to right if possible</a:t>
            </a:r>
          </a:p>
          <a:p>
            <a:pPr lvl="0"/>
            <a:r>
              <a:rPr lang="en-US"/>
              <a:t>line up with top of left column text</a:t>
            </a:r>
          </a:p>
          <a:p>
            <a:pPr lvl="0"/>
            <a:r>
              <a:rPr lang="en-US" err="1"/>
              <a:t>recolour</a:t>
            </a:r>
            <a:r>
              <a:rPr lang="en-US"/>
              <a:t> images</a:t>
            </a:r>
          </a:p>
          <a:p>
            <a:pPr lvl="0"/>
            <a:r>
              <a:rPr lang="en-US"/>
              <a:t>use plain, flat, square graphics without effects</a:t>
            </a:r>
          </a:p>
          <a:p>
            <a:pPr lvl="0"/>
            <a:r>
              <a:rPr lang="en-US"/>
              <a:t>animate with Appear, Wipe and </a:t>
            </a:r>
            <a:r>
              <a:rPr lang="en-US" err="1"/>
              <a:t>FlyIn</a:t>
            </a:r>
            <a:r>
              <a:rPr lang="en-US"/>
              <a:t> only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A975CE-66E7-2346-9674-668AB92B7CE0}"/>
              </a:ext>
            </a:extLst>
          </p:cNvPr>
          <p:cNvSpPr/>
          <p:nvPr userDrawn="1"/>
        </p:nvSpPr>
        <p:spPr>
          <a:xfrm>
            <a:off x="7371611" y="5726333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9" y="-7783"/>
            <a:ext cx="12189023" cy="6856325"/>
          </a:xfrm>
          <a:prstGeom prst="rect">
            <a:avLst/>
          </a:prstGeom>
        </p:spPr>
      </p:pic>
      <p:sp>
        <p:nvSpPr>
          <p:cNvPr id="102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93600" y="396000"/>
            <a:ext cx="11208000" cy="87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Calibri 44pt one line preferred</a:t>
            </a:r>
          </a:p>
        </p:txBody>
      </p:sp>
      <p:sp>
        <p:nvSpPr>
          <p:cNvPr id="1035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3600" y="1278000"/>
            <a:ext cx="112080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Calibri 30 </a:t>
            </a:r>
            <a:r>
              <a:rPr lang="en-US" err="1"/>
              <a:t>pt</a:t>
            </a:r>
            <a:endParaRPr lang="en-US"/>
          </a:p>
          <a:p>
            <a:pPr lvl="0"/>
            <a:r>
              <a:rPr lang="en-US"/>
              <a:t>six bullets max (one line preferred)</a:t>
            </a:r>
          </a:p>
          <a:p>
            <a:pPr lvl="1"/>
            <a:r>
              <a:rPr lang="en-US"/>
              <a:t>second level lowest</a:t>
            </a:r>
          </a:p>
          <a:p>
            <a:pPr lvl="0"/>
            <a:r>
              <a:rPr lang="en-US"/>
              <a:t>follow Style Guide for PowerPoint </a:t>
            </a:r>
          </a:p>
          <a:p>
            <a:pPr lvl="0"/>
            <a:r>
              <a:rPr lang="en-US"/>
              <a:t>lower case letters at line beginnings and no punctuation (</a:t>
            </a:r>
            <a:r>
              <a:rPr lang="en-US" err="1"/>
              <a:t>ie</a:t>
            </a:r>
            <a:r>
              <a:rPr lang="en-US"/>
              <a:t> no commas, semicolons or full stops) at line ends</a:t>
            </a:r>
          </a:p>
          <a:p>
            <a:pPr lvl="0"/>
            <a:r>
              <a:rPr lang="en-US"/>
              <a:t>avoid italics - use IChemE </a:t>
            </a:r>
            <a:r>
              <a:rPr lang="en-US" err="1"/>
              <a:t>colours</a:t>
            </a:r>
            <a:r>
              <a:rPr lang="en-US"/>
              <a:t> in place of bold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608" y="6399331"/>
            <a:ext cx="2402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Clr>
                <a:schemeClr val="tx2"/>
              </a:buClr>
            </a:pPr>
            <a:r>
              <a:rPr lang="en-GB" sz="1200">
                <a:solidFill>
                  <a:srgbClr val="717171"/>
                </a:solidFill>
                <a:latin typeface="+mn-lt"/>
              </a:rPr>
              <a:t>Slide</a:t>
            </a:r>
            <a:r>
              <a:rPr lang="en-GB" sz="1200" baseline="0">
                <a:solidFill>
                  <a:srgbClr val="717171"/>
                </a:solidFill>
                <a:latin typeface="+mn-lt"/>
              </a:rPr>
              <a:t> </a:t>
            </a:r>
            <a:fld id="{31AD6F6A-6227-4240-80D6-279FC0663E03}" type="slidenum">
              <a:rPr lang="en-GB" sz="1200" baseline="0" smtClean="0">
                <a:solidFill>
                  <a:srgbClr val="717171"/>
                </a:solidFill>
                <a:latin typeface="+mn-lt"/>
              </a:rPr>
              <a:pPr marL="180975" indent="-180975">
                <a:buClr>
                  <a:schemeClr val="tx2"/>
                </a:buClr>
              </a:pPr>
              <a:t>‹#›</a:t>
            </a:fld>
            <a:endParaRPr lang="en-GB" sz="1200" err="1">
              <a:solidFill>
                <a:srgbClr val="717171"/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54A50-46C7-B04F-81E1-893CE4B3080D}"/>
              </a:ext>
            </a:extLst>
          </p:cNvPr>
          <p:cNvSpPr/>
          <p:nvPr userDrawn="1"/>
        </p:nvSpPr>
        <p:spPr>
          <a:xfrm>
            <a:off x="7371611" y="5726333"/>
            <a:ext cx="1478071" cy="113166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33" r:id="rId2"/>
    <p:sldLayoutId id="2147483718" r:id="rId3"/>
    <p:sldLayoutId id="2147483734" r:id="rId4"/>
    <p:sldLayoutId id="2147483735" r:id="rId5"/>
    <p:sldLayoutId id="2147483702" r:id="rId6"/>
    <p:sldLayoutId id="2147483719" r:id="rId7"/>
    <p:sldLayoutId id="2147483736" r:id="rId8"/>
    <p:sldLayoutId id="2147483663" r:id="rId9"/>
    <p:sldLayoutId id="2147483664" r:id="rId10"/>
    <p:sldLayoutId id="2147483667" r:id="rId11"/>
    <p:sldLayoutId id="2147483728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0">
          <a:solidFill>
            <a:schemeClr val="tx2"/>
          </a:solidFill>
          <a:latin typeface="Calibri" panose="020F0502020204030204" pitchFamily="34" charset="0"/>
          <a:ea typeface="MS PGothic" pitchFamily="34" charset="-128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utura Std Medium" pitchFamily="34" charset="0"/>
          <a:ea typeface="MS PGothic" pitchFamily="34" charset="-128"/>
          <a:cs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utura Std Medium" pitchFamily="34" charset="0"/>
          <a:ea typeface="MS PGothic" pitchFamily="34" charset="-128"/>
          <a:cs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utura Std Medium" pitchFamily="34" charset="0"/>
          <a:ea typeface="MS PGothic" pitchFamily="34" charset="-128"/>
          <a:cs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utura Std Medium" pitchFamily="34" charset="0"/>
          <a:ea typeface="MS PGothic" pitchFamily="34" charset="-128"/>
          <a:cs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 sz="3000" baseline="0">
          <a:solidFill>
            <a:schemeClr val="tx1"/>
          </a:solidFill>
          <a:latin typeface="Calibri" panose="020F0502020204030204" pitchFamily="34" charset="0"/>
          <a:ea typeface="MS PGothic" pitchFamily="34" charset="-128"/>
          <a:cs typeface="Calibri" panose="020F0502020204030204" pitchFamily="34" charset="0"/>
        </a:defRPr>
      </a:lvl1pPr>
      <a:lvl2pPr marL="742950" indent="-285750" algn="l" rtl="0" eaLnBrk="1" fontAlgn="base" hangingPunct="1">
        <a:spcBef>
          <a:spcPts val="6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 sz="3000">
          <a:solidFill>
            <a:schemeClr val="tx1"/>
          </a:solidFill>
          <a:latin typeface="Calibri" panose="020F0502020204030204" pitchFamily="34" charset="0"/>
          <a:ea typeface="MS PGothic" pitchFamily="34" charset="-128"/>
          <a:cs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FA4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Calibri"/>
                <a:ea typeface="MS PGothic"/>
                <a:cs typeface="Calibri"/>
              </a:rPr>
              <a:t>Delivering the Industrial Strategy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474738"/>
                </a:solidFill>
                <a:latin typeface="Calibri"/>
                <a:ea typeface="MS PGothic"/>
                <a:cs typeface="Calibri"/>
              </a:rPr>
              <a:t>October 2025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734400" y="5694581"/>
            <a:ext cx="6148800" cy="781200"/>
          </a:xfrm>
        </p:spPr>
        <p:txBody>
          <a:bodyPr/>
          <a:lstStyle/>
          <a:p>
            <a:r>
              <a:rPr lang="en-GB" dirty="0">
                <a:ea typeface="MS PGothic"/>
              </a:rPr>
              <a:t>Institution of Chemical Engineers</a:t>
            </a:r>
          </a:p>
          <a:p>
            <a:r>
              <a:rPr lang="en-GB">
                <a:ea typeface="MS PGothic"/>
              </a:rPr>
              <a:t>Parliamentary </a:t>
            </a:r>
            <a:r>
              <a:rPr lang="en-GB" dirty="0">
                <a:ea typeface="MS PGothic"/>
              </a:rPr>
              <a:t>and Scientific Committee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ChemE_ppt_template_2022_widescreen">
  <a:themeElements>
    <a:clrScheme name="Custom 1">
      <a:dk1>
        <a:srgbClr val="474738"/>
      </a:dk1>
      <a:lt1>
        <a:srgbClr val="FFFFFF"/>
      </a:lt1>
      <a:dk2>
        <a:srgbClr val="49A942"/>
      </a:dk2>
      <a:lt2>
        <a:srgbClr val="FFFFFF"/>
      </a:lt2>
      <a:accent1>
        <a:srgbClr val="49A942"/>
      </a:accent1>
      <a:accent2>
        <a:srgbClr val="781D7E"/>
      </a:accent2>
      <a:accent3>
        <a:srgbClr val="00728F"/>
      </a:accent3>
      <a:accent4>
        <a:srgbClr val="A9B538"/>
      </a:accent4>
      <a:accent5>
        <a:srgbClr val="0096D6"/>
      </a:accent5>
      <a:accent6>
        <a:srgbClr val="E87D1E"/>
      </a:accent6>
      <a:hlink>
        <a:srgbClr val="49A942"/>
      </a:hlink>
      <a:folHlink>
        <a:srgbClr val="474738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noFill/>
        </a:ln>
      </a:spPr>
      <a:bodyPr rtlCol="0" anchor="ctr"/>
      <a:lstStyle>
        <a:defPPr algn="ctr">
          <a:defRPr dirty="0">
            <a:solidFill>
              <a:schemeClr val="accent4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76200">
          <a:solidFill>
            <a:schemeClr val="tx2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 dirty="0" smtClean="0">
            <a:latin typeface="+mn-lt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tandard IChemE presentation.potx" id="{B7528F4B-49C9-4B9E-B66F-273219359140}" vid="{CBB665E1-C777-403A-8076-43AA4162528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FDDDB3A915544CA29F5B0225D17F93" ma:contentTypeVersion="15" ma:contentTypeDescription="Create a new document." ma:contentTypeScope="" ma:versionID="fe92225ce079e09765da3d58f178e0b7">
  <xsd:schema xmlns:xsd="http://www.w3.org/2001/XMLSchema" xmlns:xs="http://www.w3.org/2001/XMLSchema" xmlns:p="http://schemas.microsoft.com/office/2006/metadata/properties" xmlns:ns2="cf4da85f-2a1d-4205-8184-f0febf83b478" xmlns:ns3="db817e3d-12ee-4724-bfb1-5771c3666d94" targetNamespace="http://schemas.microsoft.com/office/2006/metadata/properties" ma:root="true" ma:fieldsID="d20eb9093af5b2e088f3abf8f29438aa" ns2:_="" ns3:_="">
    <xsd:import namespace="cf4da85f-2a1d-4205-8184-f0febf83b478"/>
    <xsd:import namespace="db817e3d-12ee-4724-bfb1-5771c3666d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da85f-2a1d-4205-8184-f0febf83b4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56237a7-7071-4e19-8c1f-699d1949a4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17e3d-12ee-4724-bfb1-5771c3666d9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4af69e90-6682-49b2-9bb4-2131b36059c0}" ma:internalName="TaxCatchAll" ma:showField="CatchAllData" ma:web="db817e3d-12ee-4724-bfb1-5771c3666d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817e3d-12ee-4724-bfb1-5771c3666d94" xsi:nil="true"/>
    <lcf76f155ced4ddcb4097134ff3c332f xmlns="cf4da85f-2a1d-4205-8184-f0febf83b4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F98382-7AED-43DC-854A-1975A3DD28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4da85f-2a1d-4205-8184-f0febf83b478"/>
    <ds:schemaRef ds:uri="db817e3d-12ee-4724-bfb1-5771c3666d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34B4E2-D216-4B58-B97A-9C08230973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BA9848-A35B-459E-872B-EBFA8B96888E}">
  <ds:schemaRefs>
    <ds:schemaRef ds:uri="http://www.w3.org/XML/1998/namespace"/>
    <ds:schemaRef ds:uri="http://schemas.openxmlformats.org/package/2006/metadata/core-properties"/>
    <ds:schemaRef ds:uri="http://purl.org/dc/terms/"/>
    <ds:schemaRef ds:uri="db817e3d-12ee-4724-bfb1-5771c3666d94"/>
    <ds:schemaRef ds:uri="http://schemas.microsoft.com/office/2006/documentManagement/types"/>
    <ds:schemaRef ds:uri="http://purl.org/dc/dcmitype/"/>
    <ds:schemaRef ds:uri="cf4da85f-2a1d-4205-8184-f0febf83b478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Standard IChemE presentation</Template>
  <TotalTime>0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MS PGothic</vt:lpstr>
      <vt:lpstr>Arial</vt:lpstr>
      <vt:lpstr>Arial Black</vt:lpstr>
      <vt:lpstr>Calibri</vt:lpstr>
      <vt:lpstr>Futura Std Book</vt:lpstr>
      <vt:lpstr>Futura Std Medium</vt:lpstr>
      <vt:lpstr>Times New Roman</vt:lpstr>
      <vt:lpstr>Wingdings</vt:lpstr>
      <vt:lpstr>IChemE_ppt_template_2022_widescreen</vt:lpstr>
      <vt:lpstr>Delivering the Industrial Strategy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and Impact Strategy Presentation</dc:title>
  <dc:creator>Duncan Lugton</dc:creator>
  <cp:lastModifiedBy>Duncan Lugton</cp:lastModifiedBy>
  <cp:revision>28</cp:revision>
  <dcterms:created xsi:type="dcterms:W3CDTF">2024-07-11T15:19:56Z</dcterms:created>
  <dcterms:modified xsi:type="dcterms:W3CDTF">2025-10-10T14:44:44Z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olicyDepartment">
    <vt:lpwstr>Publications</vt:lpwstr>
  </property>
  <property fmtid="{D5CDD505-2E9C-101B-9397-08002B2CF9AE}" pid="3" name="ContentTypeId">
    <vt:lpwstr>0x01010061FDDDB3A915544CA29F5B0225D17F93</vt:lpwstr>
  </property>
  <property fmtid="{D5CDD505-2E9C-101B-9397-08002B2CF9AE}" pid="4" name="MediaServiceImageTags">
    <vt:lpwstr/>
  </property>
</Properties>
</file>